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9" r:id="rId4"/>
    <p:sldId id="263" r:id="rId5"/>
    <p:sldId id="262" r:id="rId6"/>
    <p:sldId id="265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49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77F4-913A-4672-9332-80C41D12C927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ABEB-96F6-44BD-8540-ED141F014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8445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77F4-913A-4672-9332-80C41D12C927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ABEB-96F6-44BD-8540-ED141F014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3545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77F4-913A-4672-9332-80C41D12C927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ABEB-96F6-44BD-8540-ED141F014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615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77F4-913A-4672-9332-80C41D12C927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ABEB-96F6-44BD-8540-ED141F014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0030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77F4-913A-4672-9332-80C41D12C927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ABEB-96F6-44BD-8540-ED141F014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97567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77F4-913A-4672-9332-80C41D12C927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ABEB-96F6-44BD-8540-ED141F014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237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77F4-913A-4672-9332-80C41D12C927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ABEB-96F6-44BD-8540-ED141F014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735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77F4-913A-4672-9332-80C41D12C927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ABEB-96F6-44BD-8540-ED141F014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6057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77F4-913A-4672-9332-80C41D12C927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ABEB-96F6-44BD-8540-ED141F014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5518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77F4-913A-4672-9332-80C41D12C927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ABEB-96F6-44BD-8540-ED141F014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7659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77F4-913A-4672-9332-80C41D12C927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ABEB-96F6-44BD-8540-ED141F014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22159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A77F4-913A-4672-9332-80C41D12C927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DABEB-96F6-44BD-8540-ED141F014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3844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4423"/>
            <a:ext cx="7772400" cy="23860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Утреннее взаимодействие «КРУГ» как условие целостного развития ребенка.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886200"/>
            <a:ext cx="7358114" cy="1752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Р. Х. Галина, педагог – психолог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«Добрянский детский сад № 8»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Утреннее взаимодействие с детьми дошкольного возраста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«Круг» условно состоит из двух частей: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57224" y="3000372"/>
            <a:ext cx="2428892" cy="307183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</a:t>
            </a:r>
            <a:r>
              <a:rPr lang="ru-RU" dirty="0" smtClean="0"/>
              <a:t>часть</a:t>
            </a:r>
          </a:p>
          <a:p>
            <a:pPr algn="ctr"/>
            <a:r>
              <a:rPr lang="ru-RU" dirty="0" smtClean="0"/>
              <a:t>Психологическая:</a:t>
            </a:r>
          </a:p>
          <a:p>
            <a:pPr algn="ctr"/>
            <a:r>
              <a:rPr lang="ru-RU" dirty="0" smtClean="0"/>
              <a:t>Обыгрывание коммуникативных способов общения</a:t>
            </a:r>
          </a:p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628" y="2928934"/>
            <a:ext cx="3500462" cy="32861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II</a:t>
            </a:r>
            <a:r>
              <a:rPr lang="ru-RU" dirty="0" smtClean="0"/>
              <a:t> часть</a:t>
            </a:r>
          </a:p>
          <a:p>
            <a:pPr algn="ctr"/>
            <a:r>
              <a:rPr lang="ru-RU" dirty="0" smtClean="0"/>
              <a:t>Познавательная:</a:t>
            </a:r>
          </a:p>
          <a:p>
            <a:pPr algn="ctr"/>
            <a:r>
              <a:rPr lang="ru-RU" dirty="0" smtClean="0"/>
              <a:t>Открытие предмета познания через различные формы общения: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Беседа;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Проблемная ситуация;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Поисковая деятельность;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Игровое упражнение, игра и т. д….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0281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23762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Психологическая часть взаимодействия – создание общего эмоционального фона общения, на котором происходит взаимодействие взрослого  с детьми. Чем разнообразнее и насыщеннее общение, тем значительнее положительные приобретения будущего школьника.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Педагогическая (познавательная) часть взаимодействия – содействие формированию активности ребенка, создание условий для приобретения опыта самостоятельного преодоления препятствий, практика умения рефлексии (понимание себя, своих возможностей, причин и последствий своего поведения; практика поиска выхода из проблем…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757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«Формула» психологического единства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Чувства ребенка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 сегодня здесь, в группе;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Рядом с ним его друзья;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Его здесь всегда ждут;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Ему комфортно, безопасно, интересно, спокойно, хорошо и т.д.</a:t>
            </a:r>
          </a:p>
          <a:p>
            <a:pPr>
              <a:buFont typeface="Wingdings" pitchFamily="2" charset="2"/>
              <a:buChar char="ü"/>
            </a:pPr>
            <a:endParaRPr lang="ru-RU" sz="20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 взаимодействия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Веселый и активный ребенок;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Самостоятельный и доброжелательный ребенок;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Помогающий и любознательный;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Инициативный и уверенный в себе;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Открытый и сопереживающий и т.д.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202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течение текущего учебного года мы практикуем совместное проведение утреннего взаимодействия: педагог + психолог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Создать условия для проживания чувства эмоционального «единения».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Обогатить представления детей о  формах и способах конструктивного общения;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Создать условия  для целостного познавательного развития, посредством проживания положительных эмоциональных ощущений, настроений;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Практиковать педагогов  в умении распознавать психологические трудности ребенка, как причине негативных поведенческих реакций;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43942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Продукт: картотека коммуникативных игр.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Игры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мирилки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Игры на снятие агрессии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Проблемные ситуации, которые можно обыграть с помощью коммуникативных игр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Обсуждение тем, связанных с человеком, с его эмоциональным, нравственным миром.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Дети обсуждают поступки людей и правила поведения.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Говорят о своих поступках, переживаниях, о родителях, друзьях.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Педагог как носитель социального опыта, раскрывает новый мир чувств, отношений.</a:t>
            </a:r>
          </a:p>
          <a:p>
            <a:pPr>
              <a:buFont typeface="Wingdings" pitchFamily="2" charset="2"/>
              <a:buChar char="v"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863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352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Утреннее взаимодействие «КРУГ» как условие целостного развития ребенка. </vt:lpstr>
      <vt:lpstr>Утреннее взаимодействие с детьми дошкольного возраста «Круг» условно состоит из двух частей:</vt:lpstr>
      <vt:lpstr>Психологическая часть взаимодействия – создание общего эмоционального фона общения, на котором происходит взаимодействие взрослого  с детьми. Чем разнообразнее и насыщеннее общение, тем значительнее положительные приобретения будущего школьника.</vt:lpstr>
      <vt:lpstr>«Формула» психологического единства</vt:lpstr>
      <vt:lpstr>В течение текущего учебного года мы практикуем совместное проведение утреннего взаимодействия: педагог + психолог</vt:lpstr>
      <vt:lpstr>Продукт: картотека коммуникативных игр. </vt:lpstr>
      <vt:lpstr>Проблемные ситуации, которые можно обыграть с помощью коммуникативных игр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Утреннее взаимодействие с детьми «Круг»</dc:title>
  <dc:creator> </dc:creator>
  <cp:lastModifiedBy>КЦ</cp:lastModifiedBy>
  <cp:revision>24</cp:revision>
  <dcterms:created xsi:type="dcterms:W3CDTF">2015-01-14T11:06:13Z</dcterms:created>
  <dcterms:modified xsi:type="dcterms:W3CDTF">2015-02-10T03:23:59Z</dcterms:modified>
</cp:coreProperties>
</file>