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4036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Спортивные соревнования </a:t>
            </a:r>
            <a:r>
              <a:rPr lang="ru-RU" b="1" i="1" dirty="0" smtClean="0"/>
              <a:t>«Неразлучные друзья – взрослые и дети!»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149080"/>
            <a:ext cx="7200800" cy="18722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mtClean="0">
                <a:solidFill>
                  <a:schemeClr val="tx2">
                    <a:lumMod val="50000"/>
                  </a:schemeClr>
                </a:solidFill>
              </a:rPr>
              <a:t>Воспитатель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Данила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Надежда Александровна «МБДОУ Добрянский детский сад № 8»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 здоровьем мы друзья!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688832" cy="2736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Спорт, ребята,</a:t>
            </a:r>
            <a:r>
              <a:rPr lang="ru-RU" sz="3600" b="1" i="1" dirty="0" smtClean="0"/>
              <a:t> </a:t>
            </a:r>
            <a:r>
              <a:rPr lang="ru-RU" sz="3600" b="1" i="1" dirty="0" smtClean="0">
                <a:solidFill>
                  <a:schemeClr val="tx1"/>
                </a:solidFill>
              </a:rPr>
              <a:t>всем нам нужен.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Мы со спортом очень дружим!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6" name="Рисунок 6" descr="children_0133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23728" y="0"/>
            <a:ext cx="4896544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188640"/>
            <a:ext cx="5076056" cy="1224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smtClean="0"/>
              <a:t>Ну-ка, встаньте по порядку, </a:t>
            </a:r>
            <a:br>
              <a:rPr lang="ru-RU" sz="2800" b="1" i="1" dirty="0" smtClean="0"/>
            </a:br>
            <a:r>
              <a:rPr lang="ru-RU" sz="2800" b="1" i="1" dirty="0" smtClean="0"/>
              <a:t>дружно сделаем зарядку.</a:t>
            </a:r>
            <a:endParaRPr lang="ru-RU" sz="2800" b="1" i="1" dirty="0"/>
          </a:p>
        </p:txBody>
      </p:sp>
      <p:pic>
        <p:nvPicPr>
          <p:cNvPr id="2050" name="Picture 2" descr="C:\Users\Home\Desktop\спортивный досуг лето 2014\GEDC03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548680"/>
            <a:ext cx="4032448" cy="2677748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79512" y="4221088"/>
            <a:ext cx="4392488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Шарик с папой держ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 лбом.</a:t>
            </a:r>
            <a:b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Мы победу принесём!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Users\Home\Desktop\спортивный досуг лето 2014\GEDC030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501008"/>
            <a:ext cx="4176464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260648"/>
            <a:ext cx="4536504" cy="9269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/>
              <a:t>Перейдём через болото-</a:t>
            </a:r>
            <a:br>
              <a:rPr lang="ru-RU" sz="2800" b="1" i="1" dirty="0" smtClean="0"/>
            </a:br>
            <a:r>
              <a:rPr lang="ru-RU" sz="2800" b="1" i="1" dirty="0" smtClean="0"/>
              <a:t>Ой, тонуть нам неохота!</a:t>
            </a:r>
            <a:endParaRPr lang="ru-RU" sz="2800" b="1" i="1" dirty="0"/>
          </a:p>
        </p:txBody>
      </p:sp>
      <p:pic>
        <p:nvPicPr>
          <p:cNvPr id="3074" name="Picture 2" descr="C:\Users\Home\Desktop\спортивный досуг лето 2014\GEDC03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476672"/>
            <a:ext cx="4104456" cy="295232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51520" y="5157192"/>
            <a:ext cx="4608512" cy="998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Попадём ли мы в корзину?</a:t>
            </a:r>
            <a:b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Нет, упал м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ешоч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ек мимо…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C:\Users\Home\Desktop\спортивный досуг лето 2014\GEDC03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016" y="3645024"/>
            <a:ext cx="4248472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/>
              <a:t>Нас друг к другу всех пришили,</a:t>
            </a:r>
            <a:br>
              <a:rPr lang="ru-RU" sz="3600" b="1" i="1" dirty="0" smtClean="0"/>
            </a:br>
            <a:r>
              <a:rPr lang="ru-RU" sz="3600" b="1" i="1" dirty="0" smtClean="0"/>
              <a:t>Чтоб ничем не шевелили.</a:t>
            </a:r>
            <a:endParaRPr lang="ru-RU" sz="3600" b="1" i="1" dirty="0"/>
          </a:p>
        </p:txBody>
      </p:sp>
      <p:pic>
        <p:nvPicPr>
          <p:cNvPr id="5122" name="Picture 2" descr="C:\Users\Home\Desktop\спортивный досуг лето 2014\GEDC035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831600" y="-5355976"/>
            <a:ext cx="7200000" cy="5400000"/>
          </a:xfrm>
          <a:prstGeom prst="rect">
            <a:avLst/>
          </a:prstGeom>
          <a:noFill/>
        </p:spPr>
      </p:pic>
      <p:pic>
        <p:nvPicPr>
          <p:cNvPr id="5123" name="Picture 3" descr="C:\Users\Home\Desktop\спортивный досуг лето 2014\GEDC035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1628800"/>
            <a:ext cx="7992888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/>
              <a:t>Пусть меня «набьют» шарами,</a:t>
            </a:r>
            <a:br>
              <a:rPr lang="ru-RU" sz="3600" b="1" i="1" dirty="0" smtClean="0"/>
            </a:br>
            <a:r>
              <a:rPr lang="ru-RU" sz="3600" b="1" i="1" dirty="0" smtClean="0"/>
              <a:t>На смех всем, на радость маме</a:t>
            </a:r>
            <a:endParaRPr lang="ru-RU" sz="3600" b="1" i="1" dirty="0"/>
          </a:p>
        </p:txBody>
      </p:sp>
      <p:pic>
        <p:nvPicPr>
          <p:cNvPr id="6146" name="Picture 2" descr="C:\Users\Home\Desktop\спортивный досуг лето 2014\GEDC03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1772816"/>
            <a:ext cx="3936438" cy="2952328"/>
          </a:xfrm>
          <a:prstGeom prst="rect">
            <a:avLst/>
          </a:prstGeom>
          <a:noFill/>
        </p:spPr>
      </p:pic>
      <p:pic>
        <p:nvPicPr>
          <p:cNvPr id="6147" name="Picture 3" descr="C:\Users\Home\Desktop\спортивный досуг лето 2014\GEDC038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3068960"/>
            <a:ext cx="3024336" cy="351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3762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/>
              <a:t>Вот пришла побед пора, </a:t>
            </a:r>
            <a:br>
              <a:rPr lang="ru-RU" sz="3600" b="1" i="1" dirty="0" smtClean="0"/>
            </a:br>
            <a:r>
              <a:rPr lang="ru-RU" sz="3600" b="1" i="1" dirty="0" smtClean="0"/>
              <a:t> Крикнем громко все «Ура!»</a:t>
            </a:r>
            <a:br>
              <a:rPr lang="ru-RU" sz="3600" b="1" i="1" dirty="0" smtClean="0"/>
            </a:br>
            <a:r>
              <a:rPr lang="ru-RU" sz="3600" b="1" i="1" dirty="0" smtClean="0"/>
              <a:t>За участие - диплом</a:t>
            </a:r>
            <a:br>
              <a:rPr lang="ru-RU" sz="3600" b="1" i="1" dirty="0" smtClean="0"/>
            </a:br>
            <a:r>
              <a:rPr lang="ru-RU" sz="3600" b="1" i="1" dirty="0" smtClean="0"/>
              <a:t>Каждый будет чемпион!</a:t>
            </a:r>
            <a:br>
              <a:rPr lang="ru-RU" sz="3600" b="1" i="1" dirty="0" smtClean="0"/>
            </a:br>
            <a:endParaRPr lang="ru-RU" sz="3600" b="1" i="1" dirty="0"/>
          </a:p>
        </p:txBody>
      </p:sp>
      <p:pic>
        <p:nvPicPr>
          <p:cNvPr id="7170" name="Picture 2" descr="C:\Users\Home\Desktop\спортивный досуг лето 2014\GEDC03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3501008"/>
            <a:ext cx="4025421" cy="3124944"/>
          </a:xfrm>
          <a:prstGeom prst="rect">
            <a:avLst/>
          </a:prstGeom>
          <a:noFill/>
        </p:spPr>
      </p:pic>
      <p:pic>
        <p:nvPicPr>
          <p:cNvPr id="7171" name="Picture 3" descr="C:\Users\Home\Desktop\спортивный досуг лето 2014\GEDC040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4008" y="3068960"/>
            <a:ext cx="4091946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81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Спортивные соревнования «Неразлучные друзья – взрослые и дети!»</vt:lpstr>
      <vt:lpstr>Со здоровьем мы друзья!</vt:lpstr>
      <vt:lpstr>Ну-ка, встаньте по порядку,  дружно сделаем зарядку.</vt:lpstr>
      <vt:lpstr>Перейдём через болото- Ой, тонуть нам неохота!</vt:lpstr>
      <vt:lpstr>Нас друг к другу всех пришили, Чтоб ничем не шевелили.</vt:lpstr>
      <vt:lpstr>Пусть меня «набьют» шарами, На смех всем, на радость маме</vt:lpstr>
      <vt:lpstr>Вот пришла побед пора,   Крикнем громко все «Ура!» За участие - диплом Каждый будет чемпион!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</dc:title>
  <dc:creator>lenovo123</dc:creator>
  <cp:lastModifiedBy>Марина</cp:lastModifiedBy>
  <cp:revision>15</cp:revision>
  <dcterms:created xsi:type="dcterms:W3CDTF">2014-09-17T02:41:08Z</dcterms:created>
  <dcterms:modified xsi:type="dcterms:W3CDTF">2015-03-08T17:09:14Z</dcterms:modified>
</cp:coreProperties>
</file>