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8" r:id="rId5"/>
    <p:sldId id="269" r:id="rId6"/>
    <p:sldId id="262" r:id="rId7"/>
    <p:sldId id="259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3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3">
                <a:lumMod val="75000"/>
              </a:schemeClr>
            </a:gs>
            <a:gs pos="16000">
              <a:schemeClr val="accent1">
                <a:lumMod val="86000"/>
                <a:lumOff val="14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2000">
              <a:schemeClr val="accent1">
                <a:lumMod val="30000"/>
                <a:lumOff val="7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ru-RU" sz="3100" smtClean="0"/>
              <a:t>Музыкального руководителя</a:t>
            </a:r>
            <a:br>
              <a:rPr lang="ru-RU" sz="3100" smtClean="0"/>
            </a:br>
            <a:r>
              <a:rPr lang="ru-RU" sz="3100" smtClean="0"/>
              <a:t> Котельниковой </a:t>
            </a:r>
            <a:r>
              <a:rPr lang="ru-RU" sz="3100" dirty="0" smtClean="0"/>
              <a:t>Н.З.</a:t>
            </a:r>
            <a:br>
              <a:rPr lang="ru-RU" sz="31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ГРУППЫ №4,9  </a:t>
            </a:r>
            <a:r>
              <a:rPr lang="ru-RU" sz="2400" dirty="0" smtClean="0"/>
              <a:t>(ВОЗРАСТ 5-6 лет)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ГРУППЫ </a:t>
            </a:r>
            <a:r>
              <a:rPr lang="ru-RU" sz="2400" dirty="0" smtClean="0"/>
              <a:t>№3, </a:t>
            </a:r>
            <a:r>
              <a:rPr lang="ru-RU" sz="2400" dirty="0" smtClean="0"/>
              <a:t>8  (ВОЗРАСТ </a:t>
            </a:r>
            <a:r>
              <a:rPr lang="ru-RU" sz="2400" dirty="0" smtClean="0"/>
              <a:t>5-6 </a:t>
            </a:r>
            <a:r>
              <a:rPr lang="ru-RU" sz="2400" dirty="0" smtClean="0"/>
              <a:t>лет)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МБДОУ «Добрянский детский сад № 8»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2014 – 2015 учебный год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1143000"/>
            <a:ext cx="1060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Отчет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/>
              <a:t>Ведущая цель учебного года: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100" b="1" dirty="0" smtClean="0"/>
              <a:t>Духовно-нравственное воспитание</a:t>
            </a:r>
            <a:br>
              <a:rPr lang="ru-RU" sz="3100" b="1" dirty="0" smtClean="0"/>
            </a:br>
            <a:r>
              <a:rPr lang="ru-RU" sz="3100" b="1" dirty="0" smtClean="0"/>
              <a:t> детей старшего дошкольного возраста (5-6 лет)</a:t>
            </a:r>
            <a:endParaRPr lang="ru-RU" sz="31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цикла бесед о Великой отечественной войне для детей 5-6 лет «Песни военных лет»</a:t>
            </a:r>
          </a:p>
          <a:p>
            <a:r>
              <a:rPr lang="ru-RU" dirty="0" smtClean="0"/>
              <a:t>НОД</a:t>
            </a:r>
          </a:p>
          <a:p>
            <a:r>
              <a:rPr lang="ru-RU" dirty="0" smtClean="0"/>
              <a:t>Создание развивающей окружающей среды</a:t>
            </a:r>
          </a:p>
          <a:p>
            <a:r>
              <a:rPr lang="ru-RU" dirty="0" smtClean="0"/>
              <a:t>Внедрение проектов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47800" y="1106701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Социально-педагогический проект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Связь поколений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90600" y="2286000"/>
            <a:ext cx="7010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Социально-педагогический проект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духовно-нравственному воспитанию детей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сердца к сердцу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828800" y="3695700"/>
            <a:ext cx="6096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Проект  «Мир познаем!»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(старшие группы)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интегрированные музыкально-логопедические занятия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2014-2015 учебный год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5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391379"/>
            <a:ext cx="3810000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1928" y="533400"/>
            <a:ext cx="4524872" cy="2545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962400"/>
            <a:ext cx="4572851" cy="2572229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85800"/>
            <a:ext cx="4087688" cy="301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838200"/>
            <a:ext cx="3608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Перелетные и зимующие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птицы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8876" y="2819400"/>
            <a:ext cx="1952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b="1" dirty="0" smtClean="0">
                <a:solidFill>
                  <a:schemeClr val="bg1"/>
                </a:solidFill>
              </a:rPr>
              <a:t>Презентация составлена </a:t>
            </a:r>
          </a:p>
          <a:p>
            <a:pPr algn="r"/>
            <a:r>
              <a:rPr lang="ru-RU" sz="1000" b="1" dirty="0" smtClean="0">
                <a:solidFill>
                  <a:schemeClr val="bg1"/>
                </a:solidFill>
              </a:rPr>
              <a:t>Музыкальным руководителем </a:t>
            </a:r>
          </a:p>
          <a:p>
            <a:pPr algn="r"/>
            <a:r>
              <a:rPr lang="ru-RU" sz="1000" b="1" dirty="0" smtClean="0">
                <a:solidFill>
                  <a:schemeClr val="bg1"/>
                </a:solidFill>
              </a:rPr>
              <a:t>МБДОУ №8</a:t>
            </a:r>
          </a:p>
          <a:p>
            <a:pPr algn="r"/>
            <a:r>
              <a:rPr lang="ru-RU" sz="1000" b="1" dirty="0" smtClean="0">
                <a:solidFill>
                  <a:schemeClr val="bg1"/>
                </a:solidFill>
              </a:rPr>
              <a:t>Котельниковой Н.З.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1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Радость со слезами на глазах - фото от 9 мая 1945 года! . Мо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09" b="16757"/>
          <a:stretch>
            <a:fillRect/>
          </a:stretch>
        </p:blipFill>
        <p:spPr bwMode="auto">
          <a:xfrm>
            <a:off x="4166017" y="1524000"/>
            <a:ext cx="4977983" cy="293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609600"/>
            <a:ext cx="3539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 конкурсу чтецов </a:t>
            </a:r>
          </a:p>
          <a:p>
            <a:r>
              <a:rPr lang="ru-RU" dirty="0" smtClean="0"/>
              <a:t>«Чтим великий День Победы»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26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b="1" dirty="0" smtClean="0"/>
              <a:t>Анализ профессионального роста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861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Аттестация. Подтверждение 1 категории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Участие в ППО по духовно-нравственному воспитанию.</a:t>
            </a:r>
          </a:p>
          <a:p>
            <a:r>
              <a:rPr lang="ru-RU" sz="2800" dirty="0" smtClean="0"/>
              <a:t> Студия «Сентябрь»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Участие в «Педагогической ярмарке»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Разработка и внедрение блочно-тематического планирования в  НОД  Музыкальная деятельность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Работа по проектам, </a:t>
            </a:r>
            <a:r>
              <a:rPr lang="ru-RU" sz="2800" dirty="0" smtClean="0"/>
              <a:t>создание различных презентаций к утренникам, НОД, концертам, конкурсам.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9600" y="251937"/>
            <a:ext cx="7162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Итоги решения задач в работе с детьми.</a:t>
            </a:r>
          </a:p>
          <a:p>
            <a:pPr marL="0" marR="0" lvl="0" indent="3476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7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Задачи, поставленные на год в работе с детьми, выполнены. </a:t>
            </a:r>
          </a:p>
          <a:p>
            <a:pPr marL="0" marR="0" lvl="0" indent="347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всем проектам проведены запланированные НОД,  концерты для ветеранов, развлечения, праздничные утренники, кружок «Ритмическая гимнастика», индивидуальная работа.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Перспектива на 2015 – 2016 </a:t>
            </a:r>
            <a:r>
              <a:rPr lang="ru-RU" dirty="0" err="1" smtClean="0"/>
              <a:t>уч</a:t>
            </a:r>
            <a:r>
              <a:rPr lang="ru-RU" dirty="0" smtClean="0"/>
              <a:t>. год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1981200"/>
            <a:ext cx="670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Создать </a:t>
            </a:r>
            <a:r>
              <a:rPr lang="ru-RU" sz="2400" dirty="0" smtClean="0"/>
              <a:t>предпосылки для дальнейшего развития одаренных детей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Продолжить создание развивающей </a:t>
            </a:r>
            <a:r>
              <a:rPr lang="ru-RU" sz="2400" dirty="0" smtClean="0"/>
              <a:t>среды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Продолжить разработку проекта по логоритмическим занятиям  «Мир познаем!»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Продолжить </a:t>
            </a:r>
            <a:r>
              <a:rPr lang="ru-RU" sz="2400" dirty="0" smtClean="0"/>
              <a:t>работу по проекту «Связь поколений»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233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Музыкального руководителя  Котельниковой Н.З.  ГРУППЫ №4,9  (ВОЗРАСТ 5-6 лет)  ГРУППЫ №3, 8  (ВОЗРАСТ 5-6 лет) </vt:lpstr>
      <vt:lpstr>Ведущая цель учебного года:  Духовно-нравственное воспитание  детей старшего дошкольного возраста (5-6 лет)</vt:lpstr>
      <vt:lpstr>Слайд 3</vt:lpstr>
      <vt:lpstr>Слайд 4</vt:lpstr>
      <vt:lpstr>Слайд 5</vt:lpstr>
      <vt:lpstr>  Анализ профессионального роста </vt:lpstr>
      <vt:lpstr>Слайд 7</vt:lpstr>
      <vt:lpstr>Перспектива на 2015 – 2016 уч.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 НАЗВАНИЕ ВОЗРАСТ ПЕДАГОГИ</dc:title>
  <cp:lastModifiedBy>Оля</cp:lastModifiedBy>
  <cp:revision>14</cp:revision>
  <dcterms:modified xsi:type="dcterms:W3CDTF">2015-05-29T09:00:38Z</dcterms:modified>
</cp:coreProperties>
</file>