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6" r:id="rId7"/>
    <p:sldId id="268" r:id="rId8"/>
    <p:sldId id="267" r:id="rId9"/>
    <p:sldId id="257" r:id="rId10"/>
    <p:sldId id="265" r:id="rId11"/>
    <p:sldId id="258" r:id="rId12"/>
    <p:sldId id="270" r:id="rId13"/>
    <p:sldId id="259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3" d="100"/>
          <a:sy n="83" d="100"/>
        </p:scale>
        <p:origin x="55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посещаемость детей в %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декабрь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38.6</c:v>
                </c:pt>
                <c:pt idx="1">
                  <c:v>63.2</c:v>
                </c:pt>
                <c:pt idx="2">
                  <c:v>36</c:v>
                </c:pt>
                <c:pt idx="3">
                  <c:v>61.2</c:v>
                </c:pt>
                <c:pt idx="4">
                  <c:v>40.700000000000003</c:v>
                </c:pt>
                <c:pt idx="5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детей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декабрь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20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25</c:v>
                </c:pt>
                <c:pt idx="5">
                  <c:v>25</c:v>
                </c:pt>
              </c:numCache>
            </c:numRef>
          </c:val>
        </c:ser>
        <c:dLbls>
          <c:showVal val="1"/>
        </c:dLbls>
        <c:shape val="cylinder"/>
        <c:axId val="99666944"/>
        <c:axId val="116810496"/>
        <c:axId val="0"/>
      </c:bar3DChart>
      <c:catAx>
        <c:axId val="99666944"/>
        <c:scaling>
          <c:orientation val="minMax"/>
        </c:scaling>
        <c:axPos val="b"/>
        <c:majorTickMark val="none"/>
        <c:tickLblPos val="nextTo"/>
        <c:crossAx val="116810496"/>
        <c:crosses val="autoZero"/>
        <c:auto val="1"/>
        <c:lblAlgn val="ctr"/>
        <c:lblOffset val="100"/>
      </c:catAx>
      <c:valAx>
        <c:axId val="116810496"/>
        <c:scaling>
          <c:orientation val="minMax"/>
        </c:scaling>
        <c:delete val="1"/>
        <c:axPos val="l"/>
        <c:numFmt formatCode="General" sourceLinked="1"/>
        <c:tickLblPos val="none"/>
        <c:crossAx val="9966694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685-082E-4FFD-A30D-886E163D58E1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118D-6143-42E5-B6FF-9936DB94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685-082E-4FFD-A30D-886E163D58E1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118D-6143-42E5-B6FF-9936DB94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685-082E-4FFD-A30D-886E163D58E1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118D-6143-42E5-B6FF-9936DB94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685-082E-4FFD-A30D-886E163D58E1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118D-6143-42E5-B6FF-9936DB94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685-082E-4FFD-A30D-886E163D58E1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118D-6143-42E5-B6FF-9936DB94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685-082E-4FFD-A30D-886E163D58E1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118D-6143-42E5-B6FF-9936DB94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685-082E-4FFD-A30D-886E163D58E1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118D-6143-42E5-B6FF-9936DB94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685-082E-4FFD-A30D-886E163D58E1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118D-6143-42E5-B6FF-9936DB94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685-082E-4FFD-A30D-886E163D58E1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118D-6143-42E5-B6FF-9936DB94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685-082E-4FFD-A30D-886E163D58E1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118D-6143-42E5-B6FF-9936DB94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685-082E-4FFD-A30D-886E163D58E1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118D-6143-42E5-B6FF-9936DB94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5685-082E-4FFD-A30D-886E163D58E1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8118D-6143-42E5-B6FF-9936DB94D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КЦ\Desktop\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85918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52"/>
            <a:ext cx="7286644" cy="19288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Группа №5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«Теремок»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0826" y="4786322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Воспитатели:</a:t>
            </a: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Механошина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Е.А.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Русских А.А.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000240"/>
            <a:ext cx="28575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Ранний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возраст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1,6 – 2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050" y="6143644"/>
            <a:ext cx="3440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Добрянский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№ 8»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 – 2015 учебный год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2143116"/>
            <a:ext cx="271464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девиз: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в садик заходите,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Теремок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постучите,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Дверь откроет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Теремок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Загляни сюда, дружок!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Теремке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играем, дружим,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Весело живем, не тужим!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44" t="4848"/>
          <a:stretch>
            <a:fillRect/>
          </a:stretch>
        </p:blipFill>
        <p:spPr bwMode="auto">
          <a:xfrm>
            <a:off x="6143636" y="214290"/>
            <a:ext cx="26574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 descr="http://s019.radikal.ru/i639/1205/ae/75dd5326a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F:\DCIM\101NIKON\DSCN48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2928934"/>
            <a:ext cx="323852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КЦ\Desktop\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Принимали участие в конкурсах и заняли призовые места</a:t>
            </a:r>
          </a:p>
        </p:txBody>
      </p:sp>
      <p:pic>
        <p:nvPicPr>
          <p:cNvPr id="4" name="Picture 2" descr="C:\Users\КЦ\Desktop\разное\детский сад\диплом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1928802"/>
            <a:ext cx="3143272" cy="4403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КЦ\Desktop\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1928801"/>
            <a:ext cx="3135113" cy="449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2" y="1214422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всероссийском конкурсе «Святое воскресенье»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214422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степени в районом конкурсе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«Мои игрушки – любимые зверушки» </a:t>
            </a:r>
          </a:p>
        </p:txBody>
      </p:sp>
      <p:pic>
        <p:nvPicPr>
          <p:cNvPr id="8194" name="Picture 2" descr="C:\Users\КЦ\Desktop\разное\детский сад\сохраненые картины\793004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857759"/>
            <a:ext cx="1971767" cy="2000241"/>
          </a:xfrm>
          <a:prstGeom prst="rect">
            <a:avLst/>
          </a:prstGeom>
          <a:noFill/>
        </p:spPr>
      </p:pic>
      <p:pic>
        <p:nvPicPr>
          <p:cNvPr id="9" name="Picture 2" descr="G:\romanchuk_n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1928802"/>
            <a:ext cx="3214710" cy="4548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43108" y="121442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  в всероссийском конкурсе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«Нам доверена Память»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КЦ\Desktop\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142852"/>
            <a:ext cx="4572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педагогов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642918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Механошина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Екатерина Анатольевна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КЦ\Desktop\разное\детский сад\сохраненые картины\1391578671635_bullet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4357694"/>
            <a:ext cx="2286015" cy="23559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1214422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участником различных конкурсов, а также куратором детских работ, которые стали победителями и лауреатами в конкурсах;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КЦ\Desktop\разное\детский сад\Аттестация\Свидетельства\mekhanoshina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1928802"/>
            <a:ext cx="706744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КЦ\Desktop\разное\Certificate_plusnina160319825.ht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5984" y="1928802"/>
            <a:ext cx="706744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C:\Users\КЦ\Desktop\разное\детский сад\Аттестация\Свидетельства\mekhanoshina (3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0496" y="1928802"/>
            <a:ext cx="708580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C:\Users\КЦ\Desktop\разное\1 (2).bmp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2" y="1928802"/>
            <a:ext cx="698189" cy="1000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C:\Users\КЦ\Desktop\разное\детский сад\диплом.bmp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5008" y="1928802"/>
            <a:ext cx="713853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00100" y="2928934"/>
            <a:ext cx="336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2 выступления на 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3214686"/>
            <a:ext cx="703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в составе рабочей группе по разработке «Портрета педагога»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3500438"/>
            <a:ext cx="608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Получила свидетельства о публикациях на разных сайтах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4" name="Picture 8" descr="C:\Users\КЦ\Desktop\разное\детский сад\Аттестация\Свидетельства\247394-002-015-sert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71934" y="3857628"/>
            <a:ext cx="714380" cy="100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5" name="Picture 9" descr="C:\Users\КЦ\Desktop\разное\детский сад\Аттестация\Свидетельства\view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3857628"/>
            <a:ext cx="714380" cy="101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6" name="Picture 10" descr="C:\Users\КЦ\Desktop\разное\детский сад\Аттестация\Свидетельства\viewer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40" y="3857628"/>
            <a:ext cx="714380" cy="101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КЦ\Desktop\разное\детский сад\Аттестация\Свидетельства\1.bmp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86446" y="3857628"/>
            <a:ext cx="694537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285984" y="485776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Получила сертификат о создании своего сайта и свидетельство о размещении своего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интернете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КЦ\Desktop\разное\детский сад\Аттестация\Свидетельства\246334-015-016-sert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000496" y="5500702"/>
            <a:ext cx="785819" cy="111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КЦ\Desktop\разное\детский сад\Аттестация\Свидетельства\viewer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57884" y="5500702"/>
            <a:ext cx="816929" cy="1155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КЦ\Desktop\разное\детский сад\Аттестация\Свидетельства\viewer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29190" y="5500702"/>
            <a:ext cx="785818" cy="111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G:\romanchuk_nov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572264" y="1928802"/>
            <a:ext cx="714380" cy="101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КЦ\Desktop\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928670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Русских</a:t>
            </a:r>
          </a:p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Анастасия Андреевна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14290"/>
            <a:ext cx="4572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педагогов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C:\Users\КЦ\Desktop\разное\48103359_1251526914_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572008"/>
            <a:ext cx="2071702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785926"/>
            <a:ext cx="8429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Провела открытое занятие для родителей «Солнышко проснулось – детям улыбнулось» (на занятии присутствовало 15 детей и 7 родителей);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Стала куратором детских работ, которые приняли участие в конкурсах, но и  победителями;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КЦ\Desktop\разное\1 (2)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540982"/>
            <a:ext cx="1428760" cy="2046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КЦ\Desktop\разное\детский сад\диплом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46" y="3550140"/>
            <a:ext cx="1428760" cy="2001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КЦ\Desktop\разное\детский сад\1цр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3143248"/>
            <a:ext cx="2098574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КЦ\Desktop\разное\2 (2).bmp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9058" y="3500438"/>
            <a:ext cx="1454357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КЦ\Desktop\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714356"/>
            <a:ext cx="664040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Перспектива на 2015 – 2016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год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357430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Организовать деятельность группы так, чтобы удовлетворить потребности и интересы конкретного ребенка к ДОУ</a:t>
            </a:r>
          </a:p>
          <a:p>
            <a:pPr>
              <a:lnSpc>
                <a:spcPct val="80000"/>
              </a:lnSpc>
              <a:defRPr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Обеспечить полноценное развитие, образование и воспитание детей в соответствии с Федеральными государственными требованиями</a:t>
            </a:r>
          </a:p>
          <a:p>
            <a:pPr>
              <a:lnSpc>
                <a:spcPct val="80000"/>
              </a:lnSpc>
              <a:defRPr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Пройти курсы повышения квалификации в соответствии с ФГТ </a:t>
            </a:r>
          </a:p>
        </p:txBody>
      </p:sp>
      <p:pic>
        <p:nvPicPr>
          <p:cNvPr id="10242" name="Picture 2" descr="C:\Users\КЦ\Desktop\разное\детский сад\сохраненые картины\kniga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0"/>
            <a:ext cx="1908128" cy="2299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КЦ\Desktop\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КЦ\Desktop\разное\детский сад\сохраненые картины\6654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7166"/>
            <a:ext cx="549011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КЦ\Desktop\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0"/>
            <a:ext cx="5428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Ведущая цель учебного года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71480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Помощь детям приходящих во вновь набранную группу пройти адаптацию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428736"/>
            <a:ext cx="8286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Приобретено новое оборудование для игр, которое позволяет детям играть и забывать на время о проблеме расставания с родными. Игровой материал отличается разнообразием, правильно подобранной цветовой гаммой. Всё это способствует раскрепощению детей, положительному эмоциональному настрою на весь день.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71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Также,   в раздевалке были оформлены стенды для родителей, с полезной информацией, советами, рекомендациями.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71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группе  всё оборудование, игры, игрушки находятся в доступном удобном месте, дети могут самостоятельно выбирать вид деятельности.  Осуществлена попытка  создать детям комфортные условия для игр, для самостоятельной деятельности.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71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группе много дидактических и развивающих игр, которые помогают детям играть вместе и индивидуально.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571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Плодотворной оказывается работа с родителями – они помогают в оформлении групп, помогают адаптироваться детям к условиям детского сада, выполняя рекомендации и указания педагогов, принимают посильное участие в подготовке праздников (Новый год, 8 марта).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Ц\Desktop\1319023126_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7571" y="5264135"/>
            <a:ext cx="2106429" cy="1593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КЦ\Desktop\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714356"/>
            <a:ext cx="484586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в нашей группе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596" y="1857364"/>
            <a:ext cx="828680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Знакомство родителей с</a:t>
            </a:r>
            <a:r>
              <a:rPr kumimoji="0" lang="ru-RU" sz="16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ФГОС на родительском собрании и оформление папки – передвижки в приемной;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благоприятных условий для адаптации детей;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Еженедельная смена развивающей среды в соответствии с блочно-тематическим планированием, но с упором на развитие мелкой моторики;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основ базовой культуры личности, через рассматривание иллюстраций, проговаривание</a:t>
            </a:r>
            <a:r>
              <a:rPr kumimoji="0" lang="ru-RU" sz="16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all" normalizeH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потешек</a:t>
            </a:r>
            <a:r>
              <a:rPr kumimoji="0" lang="ru-RU" sz="16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т.д.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всестороннее развитие психических и физических качеств в          соответствии с возрастными и индивидуальными особенностями;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безопасности жизнедеятельности дошкольников, через рассматривание иллюстраций,</a:t>
            </a:r>
            <a:r>
              <a:rPr kumimoji="0" lang="ru-RU" sz="16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бесед, проигрывание ситуаций и т.д</a:t>
            </a: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Ц\Desktop\584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85728"/>
            <a:ext cx="1928826" cy="152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КЦ\Desktop\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728" y="0"/>
            <a:ext cx="678661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профессионального роста</a:t>
            </a: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642918"/>
            <a:ext cx="397538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Механошиной</a:t>
            </a:r>
            <a:endParaRPr lang="ru-RU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Екатерины Анатольевны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85860"/>
            <a:ext cx="77867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Набрала новую группу и помогла детям пройти адаптацию в легкой степени;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Окончила курсы повышения квалификации «Детское исследование как метод обучения старших дошкольников»;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Научилась работать с сайтом детского сада, заносить нужную информацию;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судьей районной эстафеты «Камские зори», 2015 г.;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Научилась разрабатывать  и внедрять недельно-тематические планы;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Приняла участие в ППО для групп раннего возраста и выступила для педагогов других детских садов города;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Изучила и начала внедрять ФГОС;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Приняла участие в «Ярмарке педагогического мастерства»;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Принимала участие в районом и всероссийских конкурсах;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Поделилась своим опытом с другими педагогами опубликовав конспекты занятий на сайте нашего детского сада, на сайте работников дошкольного образования «Все для детского сада» и на сайте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MAAM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Была слушателем 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вибинаров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4098" name="Picture 2" descr="C:\Users\КЦ\Desktop\imgpreview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5143512"/>
            <a:ext cx="1857388" cy="1514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КЦ\Desktop\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214290"/>
            <a:ext cx="6459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профессионального роста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00298" y="1000108"/>
            <a:ext cx="40466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Русских</a:t>
            </a:r>
          </a:p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Анастасии Андреевны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928802"/>
            <a:ext cx="79401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Стала педагогом дошкольного образовательного учреждения;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Прошла аттестацию на соответствие занимаемой должности;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Набрала новую группу и помогла детям пройти адаптацию в легкой степени.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Изучила и применяю в своей работе ФГОС;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Научилась разрабатывать блочно-тематические планы;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Приняла участие в ППО для групп раннего возраста.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КЦ\Desktop\imgpreview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5000636"/>
            <a:ext cx="2071702" cy="1689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КЦ\Desktop\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142984"/>
            <a:ext cx="74208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Ежедневно по утрам проводится утренняя гимнастика, которая детям очень нравится;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Ежедневно проводится умывание прохладной водой во время гигиенических процедур;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Ежедневно дети прибывают в группе в облегченной одежде при комфортной температуре в помещении;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течении всего дня дети активно двигаются играя в подвижные и спортивные игры;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После сна дети выходя из спальни проходят по коврикам и ребристой дорожке.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Ежедневно дети проводят время на открытом воздухе (прогулка)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290" y="714356"/>
            <a:ext cx="477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Формы оздоровительной работы: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0"/>
            <a:ext cx="64973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Оздоровительная работа в группе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КЦ\Desktop\poslovici-pogovorki-sport-fizkulturaрн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2F7FD"/>
              </a:clrFrom>
              <a:clrTo>
                <a:srgbClr val="F2F7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4191" y="4286233"/>
            <a:ext cx="3869809" cy="257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Ц\Desktop\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214290"/>
            <a:ext cx="628973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оздоровительной работы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КЦ\Desktop\1339064808_1312714601_zariadka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500570"/>
            <a:ext cx="2615913" cy="1944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Диаграмма 4"/>
          <p:cNvGraphicFramePr/>
          <p:nvPr/>
        </p:nvGraphicFramePr>
        <p:xfrm>
          <a:off x="714348" y="10001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Ц\Desktop\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214290"/>
            <a:ext cx="639752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Адаптация детей к детскому саду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285860"/>
            <a:ext cx="742677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группы: 25 человек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Легкая адаптация у 12 человек</a:t>
            </a: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Средняя адаптация у 9 человек</a:t>
            </a: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у 4 детей адаптация еще не окончена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КЦ\Desktop\разное\детский сад\сохраненые картины\0_ab693_b5f68e8d_orig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04" y="3857604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Ц\Desktop\Green2Print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43174" y="0"/>
            <a:ext cx="364333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Достижения детей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643182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Научились самостоятельно мыть руки и умывать лицо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КЦ\Desktop\DSCN47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071546"/>
            <a:ext cx="1928826" cy="1446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КЦ\Desktop\DSCN51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1071546"/>
            <a:ext cx="1976451" cy="1482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4572008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меньшей помощью взрослого научились одеваться и раздеваться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1071546"/>
            <a:ext cx="459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1000108"/>
            <a:ext cx="84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сейчас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571480"/>
            <a:ext cx="586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Научились Аккуратно принимать пищу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C:\Users\КЦ\Desktop\DSCN51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3143248"/>
            <a:ext cx="1857388" cy="1393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КЦ\Desktop\DSCN51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3143248"/>
            <a:ext cx="1809762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КЦ\Desktop\DSCN514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43174" y="5143512"/>
            <a:ext cx="1761014" cy="1320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761</Words>
  <Application>Microsoft Office PowerPoint</Application>
  <PresentationFormat>Экран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КЦ</dc:creator>
  <cp:lastModifiedBy>КЦ</cp:lastModifiedBy>
  <cp:revision>52</cp:revision>
  <dcterms:created xsi:type="dcterms:W3CDTF">2015-05-04T10:30:34Z</dcterms:created>
  <dcterms:modified xsi:type="dcterms:W3CDTF">2015-06-08T14:32:27Z</dcterms:modified>
</cp:coreProperties>
</file>