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8" autoAdjust="0"/>
  </p:normalViewPr>
  <p:slideViewPr>
    <p:cSldViewPr>
      <p:cViewPr>
        <p:scale>
          <a:sx n="95" d="100"/>
          <a:sy n="95" d="100"/>
        </p:scale>
        <p:origin x="-1090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8761-F3E9-4CF7-BDA0-A3608B040C09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EF9E-9EC2-44DC-A89F-62601E014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5FFF-9193-4DBF-AB2F-A8589C5A8A65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6100-E96E-425C-ACC8-5F9F5133E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EBFF-DE44-47C6-AE4E-3634C4271F65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C5A2-D623-45D1-81FC-25BDE8DA2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A10B-C474-4DF6-B117-7461D4D58BEA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CFB7-A2DC-4FA3-BB18-C62A7C2D7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1097-7BD6-4C3A-A115-E51B2DE75AE2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54A-2E9A-4116-95BB-97463276C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E86A-BC23-4576-8B8D-0A9CA676DE41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986C-DBC3-431C-AB76-26E4BD9E4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93E-E7DE-4105-9C91-61C95C04787C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8F83-E549-4445-8C97-CF37C8394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C144-5600-4174-8EE7-024C75AE698C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CE07-FE3D-406E-B8F7-82FF8C926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4A4A-7BF8-4F61-AE83-70B97F7E7196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5133-2264-4E5C-AA42-501E9725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254A-51B4-4605-ACC4-26EA336F26EC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6185-D105-409C-B165-62247D27F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B25D-5C9E-4F06-AC73-A5052739B81B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79D8-6FD0-4EC3-93C9-53050CB7C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8F16C-DA62-4487-9BFD-839EAA0DE142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661961-8FBF-440F-9914-450E0044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1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357166"/>
            <a:ext cx="335758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Группа №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«Радужка»</a:t>
            </a:r>
          </a:p>
        </p:txBody>
      </p:sp>
      <p:pic>
        <p:nvPicPr>
          <p:cNvPr id="1026" name="Picture 2" descr="C:\Users\КЦ\Desktop\для сайта дс №8\группа 3\SDC13950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66"/>
            <a:ext cx="307183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43636" y="4286256"/>
            <a:ext cx="250033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Воспитатели: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Боталова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М.М.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Степанова Л.А.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500313" y="5786438"/>
            <a:ext cx="390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«Добрянский детский сад № 8»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– 2015 учебный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071678"/>
            <a:ext cx="3929089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Наш девиз: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Будем дружными всегда, как у радуги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00298" y="428604"/>
            <a:ext cx="478634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Достижения педагогов</a:t>
            </a:r>
          </a:p>
        </p:txBody>
      </p:sp>
      <p:pic>
        <p:nvPicPr>
          <p:cNvPr id="3074" name="Picture 2" descr="C:\Users\КЦ\Desktop\1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1071570" cy="153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КЦ\Desktop\2и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643050"/>
            <a:ext cx="1071570" cy="156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КЦ\Desktop\3о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1" y="3571875"/>
            <a:ext cx="1428761" cy="103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857356" y="928670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Получение благодарственных писем за подготовку участников к конкурсам района и внутри детского </a:t>
            </a:r>
            <a:r>
              <a:rPr lang="ru-RU" dirty="0" smtClean="0">
                <a:latin typeface="Calibri" pitchFamily="34" charset="0"/>
              </a:rPr>
              <a:t>сада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71472" y="3214686"/>
            <a:ext cx="483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Calibri" pitchFamily="34" charset="0"/>
              </a:rPr>
              <a:t> Выступления для педагогов города и района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00034" y="4572008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Участвовала </a:t>
            </a:r>
            <a:r>
              <a:rPr lang="ru-RU" dirty="0">
                <a:latin typeface="Calibri" pitchFamily="34" charset="0"/>
              </a:rPr>
              <a:t>в методическом конкурсе «Развитие компонентов художественно-эстетической культуры в программе «Разговор о правильном питании»</a:t>
            </a:r>
          </a:p>
        </p:txBody>
      </p:sp>
      <p:pic>
        <p:nvPicPr>
          <p:cNvPr id="10" name="Picture 2" descr="C:\Users\КЦ\Desktop\сертификаты гр.3\13т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857364"/>
            <a:ext cx="1433219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C:\Users\КЦ\Desktop\сертификаты гр.3\8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14950"/>
            <a:ext cx="1540924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43042" y="428604"/>
            <a:ext cx="730584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Перспектива на 2015 -2016 учебный год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500063" y="1143000"/>
            <a:ext cx="807243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 eaLnBrk="0" hangingPunct="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Продолжать проводить профилактические мероприятия с целью повышения посещаемости детей, укрепление здоровья, развития двигательной и гигиенической культуры детей. </a:t>
            </a:r>
          </a:p>
          <a:p>
            <a:pPr indent="269875" algn="just" eaLnBrk="0" hangingPunct="0">
              <a:buFont typeface="Calibri" pitchFamily="34" charset="0"/>
              <a:buAutoNum type="arabicPeriod"/>
            </a:pP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69875" algn="just"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2. Продолжать принимать активное участие в методических мероприятиях города и детского сада. </a:t>
            </a:r>
          </a:p>
          <a:p>
            <a:pPr indent="269875" algn="just" eaLnBrk="0" hangingPunct="0"/>
            <a:endParaRPr lang="ru-RU">
              <a:cs typeface="Arial" charset="0"/>
            </a:endParaRPr>
          </a:p>
          <a:p>
            <a:pPr indent="269875" algn="just" eaLnBrk="0" hangingPunct="0"/>
            <a:r>
              <a:rPr lang="ru-RU">
                <a:latin typeface="Calibri" pitchFamily="34" charset="0"/>
                <a:cs typeface="Calibri" pitchFamily="34" charset="0"/>
              </a:rPr>
              <a:t>3. Развитие познавательной активности детей через обогащение и представление об окружающем мире.</a:t>
            </a:r>
          </a:p>
          <a:p>
            <a:pPr indent="269875" algn="just" eaLnBrk="0" hangingPunct="0"/>
            <a:endParaRPr lang="ru-RU">
              <a:cs typeface="Arial" charset="0"/>
            </a:endParaRPr>
          </a:p>
          <a:p>
            <a:pPr indent="269875" algn="just" eaLnBrk="0" hangingPunct="0"/>
            <a:r>
              <a:rPr lang="ru-RU">
                <a:latin typeface="Calibri" pitchFamily="34" charset="0"/>
                <a:cs typeface="Calibri" pitchFamily="34" charset="0"/>
              </a:rPr>
              <a:t>4. Продолжать воспитывать в детях творчество, эмоциональность, активность для их дальнейших достижений и успехов. </a:t>
            </a:r>
          </a:p>
          <a:p>
            <a:pPr indent="269875" algn="just" eaLnBrk="0" hangingPunct="0"/>
            <a:endParaRPr lang="ru-RU">
              <a:latin typeface="Calibri" pitchFamily="34" charset="0"/>
              <a:cs typeface="Calibri" pitchFamily="34" charset="0"/>
            </a:endParaRPr>
          </a:p>
          <a:p>
            <a:pPr indent="269875" algn="just" eaLnBrk="0" hangingPunct="0"/>
            <a:r>
              <a:rPr lang="ru-RU">
                <a:latin typeface="Calibri" pitchFamily="34" charset="0"/>
                <a:cs typeface="Calibri" pitchFamily="34" charset="0"/>
              </a:rPr>
              <a:t>5. Пополнить: дидактический и раздаточный материал на развития логического мышления; уголок сюжетно-ролевых игр; книжный уголок литературой по возрасту. Приобрести новые развивающие игры для детей подготовительной к школе группы. </a:t>
            </a:r>
          </a:p>
          <a:p>
            <a:pPr indent="269875" algn="just" eaLnBrk="0" hangingPunct="0"/>
            <a:endParaRPr lang="ru-RU">
              <a:latin typeface="Calibri" pitchFamily="34" charset="0"/>
              <a:cs typeface="Calibri" pitchFamily="34" charset="0"/>
            </a:endParaRPr>
          </a:p>
          <a:p>
            <a:pPr indent="269875" algn="just" eaLnBrk="0" hangingPunct="0"/>
            <a:r>
              <a:rPr lang="ru-RU">
                <a:latin typeface="Calibri" pitchFamily="34" charset="0"/>
                <a:cs typeface="Times New Roman" pitchFamily="18" charset="0"/>
              </a:rPr>
              <a:t>6.   Подготовить детей к хорошему обучению в школе.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00232" y="500042"/>
            <a:ext cx="53776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Ведущие цели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учебного года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857375" y="1071563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1. Научиться писать недельные образовательные проекты и их апробация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14375" y="1785938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      К концу учебного года цель была достигнута, через консультации Грибановой М.В., методиста, старшего воспитателя и педагогов ДОУ.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785813" y="2428875"/>
            <a:ext cx="7929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2. Социализация ребенка-инвалида детства в условиях детского коллектива.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785786" y="3143248"/>
            <a:ext cx="7532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    На </a:t>
            </a:r>
            <a:r>
              <a:rPr lang="ru-RU" dirty="0">
                <a:latin typeface="Calibri" pitchFamily="34" charset="0"/>
              </a:rPr>
              <a:t>сегодняшний день Дима посещает детский сад с удовольствием.</a:t>
            </a:r>
            <a:r>
              <a:rPr lang="ru-RU" dirty="0"/>
              <a:t> </a:t>
            </a:r>
            <a:r>
              <a:rPr lang="ru-RU" dirty="0">
                <a:latin typeface="Calibri" pitchFamily="34" charset="0"/>
              </a:rPr>
              <a:t>Остается на весь день, без присутствия мамы</a:t>
            </a:r>
            <a:r>
              <a:rPr lang="ru-RU" dirty="0"/>
              <a:t>.</a:t>
            </a:r>
          </a:p>
        </p:txBody>
      </p:sp>
      <p:pic>
        <p:nvPicPr>
          <p:cNvPr id="14344" name="Picture 8" descr="SDC13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1935171" cy="198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5" name="Picture 9" descr="SDC134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2378785" cy="178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SDC142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929066"/>
            <a:ext cx="2424201" cy="181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428604"/>
            <a:ext cx="40016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ФГОС в нашей группе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71500" y="1571625"/>
            <a:ext cx="8286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ФГОС</a:t>
            </a:r>
            <a:r>
              <a:rPr lang="ru-RU">
                <a:latin typeface="Calibri" pitchFamily="34" charset="0"/>
              </a:rPr>
              <a:t> – это система обеспечивающая полноценное развитие детской деятельности и личности ребенка. Она предполагает единство социальных, предметных и природных средств обеспечения деятельности ребенка и включает ряд базисных компонентов, необходимых для полноценного физического, художественного, эстетического, познавательного, социально-коммуникативного и речевого развития.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857250" y="3500438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Родители нашей группы на родительском собрании были ознакомлены с ФГОС, а в приемной оформлена папка-передвижка;</a:t>
            </a:r>
          </a:p>
          <a:p>
            <a:pPr algn="just">
              <a:buFont typeface="Wingdings" pitchFamily="2" charset="2"/>
              <a:buChar char="v"/>
            </a:pPr>
            <a:endParaRPr lang="ru-RU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Блочно-тематическое планирование в соответствии ФГОС;</a:t>
            </a:r>
          </a:p>
          <a:p>
            <a:pPr algn="just">
              <a:buFont typeface="Wingdings" pitchFamily="2" charset="2"/>
              <a:buChar char="v"/>
            </a:pPr>
            <a:endParaRPr lang="ru-RU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Родители помогали в подготовке к образовательной деятельности в течении всего года и в обновлении центров развития;</a:t>
            </a:r>
          </a:p>
          <a:p>
            <a:pPr algn="just">
              <a:buFont typeface="Wingdings" pitchFamily="2" charset="2"/>
              <a:buChar char="v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785938" y="1143000"/>
            <a:ext cx="650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В нашей группе старшего дошкольного возраста выделяются центры развития: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428604"/>
            <a:ext cx="4001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ФГОС в нашей группе</a:t>
            </a:r>
          </a:p>
        </p:txBody>
      </p:sp>
      <p:pic>
        <p:nvPicPr>
          <p:cNvPr id="22531" name="Picture 3" descr="C:\Users\КЦ\Desktop\для сайта дс №8\группа 3\SDC14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429125"/>
            <a:ext cx="17145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57250" y="3929063"/>
            <a:ext cx="30527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 сюжетно-ролевых игр</a:t>
            </a:r>
          </a:p>
        </p:txBody>
      </p:sp>
      <p:pic>
        <p:nvPicPr>
          <p:cNvPr id="22532" name="Picture 4" descr="C:\Users\КЦ\Desktop\для сайта дс №8\группа 3\SDC14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38" y="4429125"/>
            <a:ext cx="17145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C:\Users\КЦ\Desktop\для сайта дс №8\группа 3\SDC14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2286000"/>
            <a:ext cx="1619250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28688" y="1857375"/>
            <a:ext cx="328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Физкультурно-игровой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2536" name="Picture 8" descr="C:\Users\КЦ\Desktop\для сайта дс №8\группа 3\SDC14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22860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214938" y="1857375"/>
            <a:ext cx="34803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настольно- печатной игры</a:t>
            </a:r>
          </a:p>
        </p:txBody>
      </p:sp>
      <p:pic>
        <p:nvPicPr>
          <p:cNvPr id="22539" name="Picture 11" descr="C:\Users\КЦ\Desktop\для сайта дс №8\группа 3\SDC14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2286000"/>
            <a:ext cx="1619250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5072063" y="3929063"/>
            <a:ext cx="3475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Музыкально-театральный центр</a:t>
            </a:r>
          </a:p>
        </p:txBody>
      </p:sp>
      <p:pic>
        <p:nvPicPr>
          <p:cNvPr id="22540" name="Picture 12" descr="C:\Users\КЦ\Desktop\для сайта дс №8\группа 3\SDC140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88" y="4411663"/>
            <a:ext cx="2000250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1" name="Picture 13" descr="C:\Users\КЦ\Desktop\для сайта дс №8\группа 3\SDC140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4262438"/>
            <a:ext cx="1357313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2" name="Picture 14" descr="C:\Users\КЦ\Desktop\для сайта дс №8\группа 3\SDC139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2286000"/>
            <a:ext cx="1571625" cy="117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build="allAtOnce"/>
      <p:bldP spid="2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25" y="500063"/>
            <a:ext cx="4473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 чтения художественной литературы</a:t>
            </a:r>
          </a:p>
        </p:txBody>
      </p:sp>
      <p:pic>
        <p:nvPicPr>
          <p:cNvPr id="4" name="Picture 10" descr="C:\Users\КЦ\Desktop\для сайта дс №8\группа 3\SDC14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28688"/>
            <a:ext cx="2000250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38" y="2500313"/>
            <a:ext cx="25511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изодеятельности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C:\Users\КЦ\Desktop\для сайта дс №8\группа 3\SDC1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000375"/>
            <a:ext cx="2000250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228184" y="2420888"/>
            <a:ext cx="175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 экологии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293096"/>
            <a:ext cx="311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Центр экспериментирования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554" name="Picture 2" descr="C:\Users\КЦ\Desktop\для сайта дс №8\группа 3\SDC13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2928938"/>
            <a:ext cx="2071687" cy="155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КЦ\Desktop\для сайта дс №8\группа 3\SDC14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786313"/>
            <a:ext cx="1785937" cy="133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КЦ\Desktop\для сайта дс №8\группа 3\SDC140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4857750"/>
            <a:ext cx="17145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500042"/>
            <a:ext cx="62315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Анализ профессионального роста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88" y="1071546"/>
            <a:ext cx="35004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Боталова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Мария Михайловна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00063" y="2143125"/>
            <a:ext cx="481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Участвовала в профессиональных конкурсах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2500313"/>
            <a:ext cx="835818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 В течение года обменивалась опытом работы с другими педагогами через: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+mn-lt"/>
              </a:rPr>
              <a:t>Выступления-презентации;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+mn-lt"/>
              </a:rPr>
              <a:t>Публикации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+mn-lt"/>
              </a:rPr>
              <a:t>Проведение открытого занятия для родителей в «День открытых дверей»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+mn-lt"/>
              </a:rPr>
              <a:t>Освоение новых технологии педагогической деятельности по теме: Разговор о правильном питании»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dirty="0">
                <a:latin typeface="+mn-lt"/>
              </a:rPr>
              <a:t>Проведение мастер-класса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00063" y="4500563"/>
            <a:ext cx="818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В своей работе провожу образовательную деятельность в соответствии с ФГОС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00063" y="4857750"/>
            <a:ext cx="7348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Научилась писать блочно-тематическое планирование на учебный год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500063" y="5214938"/>
            <a:ext cx="755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Окончила «Университет Здоровья» г.Москва, через сайт </a:t>
            </a:r>
            <a:r>
              <a:rPr lang="en-US">
                <a:latin typeface="Calibri" pitchFamily="34" charset="0"/>
              </a:rPr>
              <a:t>www.prav-pit.ru</a:t>
            </a:r>
            <a:endParaRPr lang="ru-RU">
              <a:latin typeface="Calibri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0034" y="5572140"/>
            <a:ext cx="835824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Посещала </a:t>
            </a:r>
            <a:r>
              <a:rPr lang="ru-RU" dirty="0">
                <a:latin typeface="Calibri" pitchFamily="34" charset="0"/>
              </a:rPr>
              <a:t>ППО в </a:t>
            </a:r>
            <a:r>
              <a:rPr lang="ru-RU" dirty="0" err="1">
                <a:latin typeface="Calibri" pitchFamily="34" charset="0"/>
              </a:rPr>
              <a:t>д</a:t>
            </a:r>
            <a:r>
              <a:rPr lang="ru-RU" dirty="0">
                <a:latin typeface="Calibri" pitchFamily="34" charset="0"/>
              </a:rPr>
              <a:t>/с 21 </a:t>
            </a:r>
            <a:r>
              <a:rPr lang="ru-RU" dirty="0" smtClean="0">
                <a:latin typeface="Calibri" pitchFamily="34" charset="0"/>
              </a:rPr>
              <a:t>по теме «Внедрение </a:t>
            </a:r>
            <a:r>
              <a:rPr lang="ru-RU" dirty="0">
                <a:latin typeface="Calibri" pitchFamily="34" charset="0"/>
              </a:rPr>
              <a:t>ФГОС в воспитательно-образовательный процесс»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57356" y="500042"/>
            <a:ext cx="650085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Формы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оздоровительной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нашей группе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71500" y="1714500"/>
            <a:ext cx="8143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dirty="0">
                <a:latin typeface="Calibri" pitchFamily="34" charset="0"/>
              </a:rPr>
              <a:t>Соблюдение режима дня, режима двигательной активности (утренняя гимнастика, ритмика, </a:t>
            </a:r>
            <a:r>
              <a:rPr lang="ru-RU" dirty="0" err="1">
                <a:latin typeface="Calibri" pitchFamily="34" charset="0"/>
              </a:rPr>
              <a:t>просыпательная</a:t>
            </a:r>
            <a:r>
              <a:rPr lang="ru-RU" dirty="0">
                <a:latin typeface="Calibri" pitchFamily="34" charset="0"/>
              </a:rPr>
              <a:t> гимнастика, физкультурные занятия, прогулки)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dirty="0">
                <a:latin typeface="Calibri" pitchFamily="34" charset="0"/>
              </a:rPr>
              <a:t> Соблюдение графика проветривания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dirty="0">
                <a:latin typeface="Calibri" pitchFamily="34" charset="0"/>
              </a:rPr>
              <a:t> Проводятся мероприятия по оздоровлению: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Выкладывание лука и чеснока;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Ежедневный утренний фильтр;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Проводится работа с родителями по физкультурно-оздоровительному направлению детей;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Принимаем рациональное питание с включением свежих фруктов и сока, а так же для детей с аллергией систематически проводится замена блюд.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 Ежедневное умывание прохладной водой во время гигиенических процедур;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Ежедневное полоскание полости рта после приема пищи;</a:t>
            </a:r>
          </a:p>
          <a:p>
            <a:pPr marL="342900" indent="-342900">
              <a:buFont typeface="Calibri" pitchFamily="34" charset="0"/>
              <a:buAutoNum type="alphaLcParenR"/>
            </a:pPr>
            <a:r>
              <a:rPr lang="ru-RU" dirty="0">
                <a:latin typeface="Calibri" pitchFamily="34" charset="0"/>
              </a:rPr>
              <a:t>Хождение по массажным дорожкам после сна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428604"/>
            <a:ext cx="585791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Анализ оздоровительной работы нашей группе</a:t>
            </a:r>
          </a:p>
        </p:txBody>
      </p:sp>
      <p:graphicFrame>
        <p:nvGraphicFramePr>
          <p:cNvPr id="20483" name="Диаграмма 5"/>
          <p:cNvGraphicFramePr>
            <a:graphicFrameLocks/>
          </p:cNvGraphicFramePr>
          <p:nvPr/>
        </p:nvGraphicFramePr>
        <p:xfrm>
          <a:off x="1449388" y="1592263"/>
          <a:ext cx="6935787" cy="4991100"/>
        </p:xfrm>
        <a:graphic>
          <a:graphicData uri="http://schemas.openxmlformats.org/presentationml/2006/ole">
            <p:oleObj spid="_x0000_s20483" r:id="rId4" imgW="6937849" imgH="49930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КЦ\Desktop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488" y="500042"/>
            <a:ext cx="35302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Достижения детей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785938" y="1071563"/>
            <a:ext cx="688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 Участие в районных детских конкурсах и конкурсах детского сада</a:t>
            </a:r>
          </a:p>
        </p:txBody>
      </p:sp>
      <p:pic>
        <p:nvPicPr>
          <p:cNvPr id="2050" name="Picture 2" descr="C:\Users\КЦ\Desktop\5о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1571612"/>
            <a:ext cx="1785950" cy="115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КЦ\Desktop\5п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171436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КЦ\Desktop\6о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09" y="3214686"/>
            <a:ext cx="1667883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КЦ\Desktop\7о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7" y="1714500"/>
            <a:ext cx="1165207" cy="16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КЦ\Desktop\6о 8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286124"/>
            <a:ext cx="1643074" cy="109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3" name="Picture 7" descr="C:\Users\КЦ\Desktop\4л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4929198"/>
            <a:ext cx="1675978" cy="121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 descr="C:\Users\КЦ\Desktop\сертификаты гр.3\13л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929198"/>
            <a:ext cx="1627544" cy="115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C:\Users\КЦ\Desktop\сертификаты гр.3\11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3929066"/>
            <a:ext cx="1110306" cy="154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КЦ\Desktop\сертификаты гр.3\9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3016450"/>
            <a:ext cx="1143008" cy="15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Users\КЦ\Desktop\сертификаты гр.3\10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4730526"/>
            <a:ext cx="1143008" cy="158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610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КЦ</dc:creator>
  <cp:lastModifiedBy>КЦ</cp:lastModifiedBy>
  <cp:revision>30</cp:revision>
  <dcterms:created xsi:type="dcterms:W3CDTF">2015-05-22T15:24:24Z</dcterms:created>
  <dcterms:modified xsi:type="dcterms:W3CDTF">2015-05-27T13:39:00Z</dcterms:modified>
</cp:coreProperties>
</file>