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66" r:id="rId5"/>
    <p:sldId id="267" r:id="rId6"/>
    <p:sldId id="268" r:id="rId7"/>
    <p:sldId id="269" r:id="rId8"/>
    <p:sldId id="270" r:id="rId9"/>
    <p:sldId id="271" r:id="rId10"/>
    <p:sldId id="262" r:id="rId11"/>
    <p:sldId id="273" r:id="rId12"/>
    <p:sldId id="272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9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05400" y="7321768"/>
            <a:ext cx="16230600" cy="11718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62000" y="1828801"/>
            <a:ext cx="5486400" cy="2954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Группа № 1 «ТОПТЫЖКИ»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Возраст:  2- 3 года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Педагоги: </a:t>
            </a:r>
            <a:r>
              <a:rPr lang="ru-RU" sz="2400" b="1" dirty="0" err="1" smtClean="0">
                <a:solidFill>
                  <a:srgbClr val="002060"/>
                </a:solidFill>
                <a:latin typeface="Arial Black" pitchFamily="34" charset="0"/>
              </a:rPr>
              <a:t>Будакова</a:t>
            </a: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 Г.А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                    Петрунина О.А.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 МБДОУ «</a:t>
            </a:r>
            <a:r>
              <a:rPr lang="ru-RU" sz="2400" b="1" dirty="0" err="1" smtClean="0">
                <a:solidFill>
                  <a:srgbClr val="002060"/>
                </a:solidFill>
                <a:latin typeface="Arial Black" pitchFamily="34" charset="0"/>
              </a:rPr>
              <a:t>Добрянский</a:t>
            </a: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 детский сад № 8»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  2014 -2015 учебный год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3100" b="1" dirty="0" smtClean="0">
                <a:solidFill>
                  <a:srgbClr val="C00000"/>
                </a:solidFill>
              </a:rPr>
              <a:t>Анализ профессионального роста</a:t>
            </a:r>
            <a:r>
              <a:rPr lang="ru-RU" sz="3100" dirty="0" smtClean="0">
                <a:solidFill>
                  <a:srgbClr val="C00000"/>
                </a:solidFill>
              </a:rPr>
              <a:t/>
            </a:r>
            <a:br>
              <a:rPr lang="ru-RU" sz="3100" dirty="0" smtClean="0">
                <a:solidFill>
                  <a:srgbClr val="C00000"/>
                </a:solidFill>
              </a:rPr>
            </a:b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err="1" smtClean="0"/>
              <a:t>Будакова</a:t>
            </a:r>
            <a:r>
              <a:rPr lang="ru-RU" dirty="0" smtClean="0"/>
              <a:t> Г.А.</a:t>
            </a:r>
          </a:p>
          <a:p>
            <a:r>
              <a:rPr lang="ru-RU" dirty="0" smtClean="0"/>
              <a:t>Посещение конкурсных мероприятий «Учитель года» на базе нашего садика.</a:t>
            </a:r>
          </a:p>
          <a:p>
            <a:r>
              <a:rPr lang="ru-RU" dirty="0" smtClean="0"/>
              <a:t>ППО на базе 21 садика»Тематическое планирование в 1 младшей группе»</a:t>
            </a:r>
          </a:p>
          <a:p>
            <a:r>
              <a:rPr lang="ru-RU" dirty="0" smtClean="0"/>
              <a:t>Самообразование.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ФИО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Достижения детей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181600"/>
          </a:xfrm>
        </p:spPr>
        <p:txBody>
          <a:bodyPr>
            <a:normAutofit fontScale="25000" lnSpcReduction="20000"/>
          </a:bodyPr>
          <a:lstStyle/>
          <a:p>
            <a:r>
              <a:rPr lang="ru-RU" sz="9600" b="1" dirty="0" smtClean="0"/>
              <a:t>Владеют доступными возрасту навыками самообслуживания:</a:t>
            </a:r>
          </a:p>
          <a:p>
            <a:r>
              <a:rPr lang="ru-RU" sz="9600" b="1" dirty="0" smtClean="0"/>
              <a:t>При небольшой помощи взрослого пользуются индивидуальными предметами (горшком , полотенцем; умеют самостоятельно есть , мыть руки ,  лицо и вытирать личным полотенцем; раздеваться с помощью взрослого </a:t>
            </a:r>
          </a:p>
          <a:p>
            <a:pPr>
              <a:buNone/>
            </a:pPr>
            <a:r>
              <a:rPr lang="ru-RU" sz="9600" b="1" dirty="0" smtClean="0"/>
              <a:t>        в определенной последовательности);</a:t>
            </a:r>
          </a:p>
          <a:p>
            <a:r>
              <a:rPr lang="ru-RU" sz="9600" b="1" dirty="0" smtClean="0"/>
              <a:t>Выполняют простейшие трудовые поручения взрослого (собрать игрушки, принести книжку или  другие предметы) ;</a:t>
            </a:r>
          </a:p>
          <a:p>
            <a:r>
              <a:rPr lang="ru-RU" sz="9600" b="1" dirty="0" smtClean="0"/>
              <a:t>Воспринимают небольшие рассказы , сказки , </a:t>
            </a:r>
            <a:r>
              <a:rPr lang="ru-RU" sz="9600" b="1" dirty="0" err="1" smtClean="0"/>
              <a:t>потешки</a:t>
            </a:r>
            <a:r>
              <a:rPr lang="ru-RU" sz="9600" b="1" dirty="0" smtClean="0"/>
              <a:t> , стихи, при повторном чтении проговаривают слова;</a:t>
            </a:r>
          </a:p>
          <a:p>
            <a:r>
              <a:rPr lang="ru-RU" sz="9600" b="1" dirty="0" smtClean="0"/>
              <a:t>С помощью педагога могут рассказать и показать пальчиками сказку и пальчиковые игры;</a:t>
            </a:r>
          </a:p>
          <a:p>
            <a:r>
              <a:rPr lang="ru-RU" sz="9600" b="1" dirty="0" smtClean="0"/>
              <a:t>Научились играть и заниматься вместе.</a:t>
            </a:r>
          </a:p>
          <a:p>
            <a:endParaRPr lang="ru-RU" sz="1400" dirty="0" smtClean="0"/>
          </a:p>
          <a:p>
            <a:endParaRPr lang="ru-RU" sz="3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Достижения педагога  </a:t>
            </a:r>
            <a:r>
              <a:rPr lang="ru-RU" sz="3600" b="1" dirty="0" err="1" smtClean="0">
                <a:solidFill>
                  <a:srgbClr val="C00000"/>
                </a:solidFill>
              </a:rPr>
              <a:t>Будаковой</a:t>
            </a:r>
            <a:r>
              <a:rPr lang="ru-RU" sz="3600" b="1" dirty="0" smtClean="0">
                <a:solidFill>
                  <a:srgbClr val="C00000"/>
                </a:solidFill>
              </a:rPr>
              <a:t> Г.А.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Преодолела трудности  своего адаптационного периода (возраст детей, смена напарницы, </a:t>
            </a:r>
            <a:r>
              <a:rPr lang="ru-RU" b="1" dirty="0" smtClean="0"/>
              <a:t>физические и психологические </a:t>
            </a:r>
            <a:r>
              <a:rPr lang="ru-RU" b="1" dirty="0" smtClean="0"/>
              <a:t>нагрузки)</a:t>
            </a:r>
          </a:p>
          <a:p>
            <a:r>
              <a:rPr lang="ru-RU" b="1" dirty="0" smtClean="0"/>
              <a:t>Приучила детей слушать и понимать, рассказывать и показывать с помощью пальчиков короткие и доступные по содержанию стихи, </a:t>
            </a:r>
            <a:r>
              <a:rPr lang="ru-RU" b="1" dirty="0" err="1" smtClean="0"/>
              <a:t>потешки</a:t>
            </a:r>
            <a:r>
              <a:rPr lang="ru-RU" b="1" dirty="0" smtClean="0"/>
              <a:t>, сказки, пальчиковые игры. </a:t>
            </a:r>
          </a:p>
          <a:p>
            <a:r>
              <a:rPr lang="ru-RU" b="1" dirty="0" smtClean="0"/>
              <a:t> Провела для родителей занятие по кружковой работе «Путешествие в сказку «Курочка Ряба»</a:t>
            </a:r>
          </a:p>
          <a:p>
            <a:r>
              <a:rPr lang="ru-RU" b="1" dirty="0" smtClean="0"/>
              <a:t>Провела   большую и результативную  работу  с родителями по благоустройству участка.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Перспектива на 2015 – 2016 </a:t>
            </a:r>
            <a:r>
              <a:rPr lang="ru-RU" b="1" dirty="0" err="1" smtClean="0">
                <a:solidFill>
                  <a:srgbClr val="C00000"/>
                </a:solidFill>
              </a:rPr>
              <a:t>уч</a:t>
            </a:r>
            <a:r>
              <a:rPr lang="ru-RU" b="1" dirty="0" smtClean="0">
                <a:solidFill>
                  <a:srgbClr val="C00000"/>
                </a:solidFill>
              </a:rPr>
              <a:t>. год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Продолжить пополнение предметно- развивающей среды в соответствии с ФГОС;</a:t>
            </a:r>
          </a:p>
          <a:p>
            <a:r>
              <a:rPr lang="ru-RU" b="1" dirty="0" smtClean="0"/>
              <a:t>Совершенствовать формы взаимодействия с родителями;</a:t>
            </a:r>
          </a:p>
          <a:p>
            <a:r>
              <a:rPr lang="ru-RU" b="1" dirty="0" smtClean="0"/>
              <a:t>Продолжать  работу по созданию условий всестороннего развития личности ребенка в образовательном процессе; </a:t>
            </a:r>
          </a:p>
          <a:p>
            <a:r>
              <a:rPr lang="ru-RU" b="1" dirty="0" smtClean="0"/>
              <a:t>Повышать уровень педагогического мастерства путем самообразования, посещения муниципальных мероприятий (семинаров , мастер- классов, занятий ).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Ведущая цель учебного года  </a:t>
            </a:r>
            <a:r>
              <a:rPr lang="ru-RU" sz="2400" b="1" dirty="0" smtClean="0"/>
              <a:t>: </a:t>
            </a:r>
            <a:r>
              <a:rPr lang="ru-RU" sz="2400" b="1" i="1" u="sng" dirty="0" smtClean="0"/>
              <a:t>создание благоприятных условий для успешной адаптации детей к детскому саду.</a:t>
            </a:r>
            <a:endParaRPr lang="ru-RU" sz="2400" b="1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sz="3000" b="1" dirty="0" smtClean="0">
              <a:solidFill>
                <a:srgbClr val="C00000"/>
              </a:solidFill>
            </a:endParaRPr>
          </a:p>
          <a:p>
            <a:r>
              <a:rPr lang="ru-RU" b="1" dirty="0" smtClean="0"/>
              <a:t>1.  Создание в группе доброжелательного отношения ко всем воспитанникам;</a:t>
            </a:r>
          </a:p>
          <a:p>
            <a:r>
              <a:rPr lang="ru-RU" b="1" dirty="0" smtClean="0"/>
              <a:t>2.  Забота ,безопасность и здоровый образ жизни каждого ребенка;</a:t>
            </a:r>
          </a:p>
          <a:p>
            <a:r>
              <a:rPr lang="ru-RU" b="1" dirty="0" smtClean="0"/>
              <a:t>3.  Создание </a:t>
            </a:r>
            <a:r>
              <a:rPr lang="ru-RU" b="1" dirty="0" smtClean="0"/>
              <a:t>условий для </a:t>
            </a:r>
            <a:r>
              <a:rPr lang="ru-RU" b="1" dirty="0" smtClean="0"/>
              <a:t>развития детей в соответствии с их индивидуальными  и возрастными особенностями ;</a:t>
            </a:r>
          </a:p>
          <a:p>
            <a:r>
              <a:rPr lang="ru-RU" b="1" dirty="0" smtClean="0"/>
              <a:t>4.  Установление партнерских отношений с семьей каждого воспитанника.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Как шла работа по внедрению стандартов?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b="1" dirty="0" smtClean="0"/>
              <a:t>Старались сделать обстановку в группе комфортной и безопасной.</a:t>
            </a:r>
          </a:p>
          <a:p>
            <a:r>
              <a:rPr lang="ru-RU" b="1" dirty="0" smtClean="0"/>
              <a:t>Пополняли развивающую среду наглядными пособиями и дидактическими играми .</a:t>
            </a:r>
          </a:p>
          <a:p>
            <a:r>
              <a:rPr lang="ru-RU" b="1" dirty="0" smtClean="0"/>
              <a:t>Максимально использовали разнообразные виды детской деятельности.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dirty="0" smtClean="0"/>
              <a:t>Для развития детской моторики создан уголок , </a:t>
            </a:r>
            <a:br>
              <a:rPr lang="ru-RU" sz="3100" b="1" dirty="0" smtClean="0"/>
            </a:br>
            <a:r>
              <a:rPr lang="ru-RU" sz="3100" b="1" dirty="0" smtClean="0"/>
              <a:t>где есть пирамидки , вкладыши, шнуровки и т.д.</a:t>
            </a:r>
            <a:r>
              <a:rPr lang="ru-RU" sz="4900" b="1" dirty="0" smtClean="0"/>
              <a:t/>
            </a:r>
            <a:br>
              <a:rPr lang="ru-RU" sz="4900" b="1" dirty="0" smtClean="0"/>
            </a:br>
            <a:endParaRPr lang="ru-RU" b="1" dirty="0"/>
          </a:p>
        </p:txBody>
      </p:sp>
      <p:pic>
        <p:nvPicPr>
          <p:cNvPr id="3074" name="Picture 2" descr="F:\Кпед совету фото\P10703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371600"/>
            <a:ext cx="6751108" cy="5063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/>
              <a:t>Разнообразные конструктивные и строительные наборы (напольные , настольные)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F:\Кпед совету фото\P10703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219200"/>
            <a:ext cx="4419600" cy="52093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Для создания жизнерадостного настроения есть игрушки , отражающие реальную жизнь </a:t>
            </a:r>
            <a:br>
              <a:rPr lang="ru-RU" sz="3100" b="1" dirty="0" smtClean="0"/>
            </a:br>
            <a:r>
              <a:rPr lang="ru-RU" sz="3100" b="1" dirty="0" smtClean="0"/>
              <a:t>(уголок для мальчиков , уголок для девочек)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F:\Кпед совету фото\P10703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4343400" cy="3257550"/>
          </a:xfrm>
          <a:prstGeom prst="rect">
            <a:avLst/>
          </a:prstGeom>
          <a:noFill/>
        </p:spPr>
      </p:pic>
      <p:pic>
        <p:nvPicPr>
          <p:cNvPr id="5124" name="Picture 4" descr="F:\Кпед совету фото\P10703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590800"/>
            <a:ext cx="5181600" cy="38862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Для того, чтобы дети лучше ориентировались в мире природы в «Центре Познания»</a:t>
            </a:r>
            <a:br>
              <a:rPr lang="ru-RU" sz="2800" b="1" dirty="0" smtClean="0"/>
            </a:br>
            <a:r>
              <a:rPr lang="ru-RU" sz="2800" b="1" dirty="0" smtClean="0"/>
              <a:t> создан уголок природы;</a:t>
            </a:r>
          </a:p>
        </p:txBody>
      </p:sp>
      <p:pic>
        <p:nvPicPr>
          <p:cNvPr id="6146" name="Picture 2" descr="F:\Кпед совету фото\P10703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295400" y="1581150"/>
            <a:ext cx="6761692" cy="5071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700" b="1" dirty="0" smtClean="0"/>
              <a:t>Для того , чтобы родители могли видеть результаты творческой деятельности детей создан уголок </a:t>
            </a:r>
            <a:br>
              <a:rPr lang="ru-RU" sz="2700" b="1" dirty="0" smtClean="0"/>
            </a:br>
            <a:r>
              <a:rPr lang="ru-RU" sz="2700" b="1" dirty="0" smtClean="0"/>
              <a:t>«Вот как умеем»</a:t>
            </a: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F:\Кпед совету фото\P10703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10000"/>
          </a:blip>
          <a:srcRect t="24615"/>
          <a:stretch>
            <a:fillRect/>
          </a:stretch>
        </p:blipFill>
        <p:spPr bwMode="auto">
          <a:xfrm>
            <a:off x="371670" y="1600200"/>
            <a:ext cx="8441093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Наши планы на </a:t>
            </a:r>
            <a:r>
              <a:rPr lang="ru-RU" sz="4000" b="1" smtClean="0">
                <a:solidFill>
                  <a:srgbClr val="C00000"/>
                </a:solidFill>
              </a:rPr>
              <a:t>следующий год: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Создать центр экспериментирования, где будут расположены игры с песком, водой,   красками.</a:t>
            </a:r>
          </a:p>
          <a:p>
            <a:r>
              <a:rPr lang="ru-RU" b="1" dirty="0" smtClean="0"/>
              <a:t>Пополнить развивающую среду дидактическими пособиями и играми.</a:t>
            </a:r>
          </a:p>
          <a:p>
            <a:r>
              <a:rPr lang="ru-RU" b="1" dirty="0" smtClean="0"/>
              <a:t>Продолжать изучать нормативные документы по ФГОС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Создать семейный клуб (по решению ро</a:t>
            </a:r>
            <a:r>
              <a:rPr lang="ru-RU" b="1" dirty="0" smtClean="0"/>
              <a:t>д. </a:t>
            </a:r>
            <a:r>
              <a:rPr lang="ru-RU" b="1" dirty="0" smtClean="0"/>
              <a:t>к</a:t>
            </a:r>
            <a:r>
              <a:rPr lang="ru-RU" b="1" dirty="0" smtClean="0"/>
              <a:t>омитета) в помощь родителям в овладении психолого-педагогическими знаниями о развитии ребенка 3-4 лет.</a:t>
            </a: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457</Words>
  <Application>Microsoft Office PowerPoint</Application>
  <PresentationFormat>Экран (4:3)</PresentationFormat>
  <Paragraphs>50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Слайд 1</vt:lpstr>
      <vt:lpstr>Ведущая цель учебного года  : создание благоприятных условий для успешной адаптации детей к детскому саду.</vt:lpstr>
      <vt:lpstr>Как шла работа по внедрению стандартов?</vt:lpstr>
      <vt:lpstr> Для развития детской моторики создан уголок ,  где есть пирамидки , вкладыши, шнуровки и т.д. </vt:lpstr>
      <vt:lpstr> Разнообразные конструктивные и строительные наборы (напольные , настольные) </vt:lpstr>
      <vt:lpstr>  Для создания жизнерадостного настроения есть игрушки , отражающие реальную жизнь  (уголок для мальчиков , уголок для девочек)  </vt:lpstr>
      <vt:lpstr>Для того, чтобы дети лучше ориентировались в мире природы в «Центре Познания»  создан уголок природы;</vt:lpstr>
      <vt:lpstr>   Для того , чтобы родители могли видеть результаты творческой деятельности детей создан уголок  «Вот как умеем»  </vt:lpstr>
      <vt:lpstr>Наши планы на следующий год:</vt:lpstr>
      <vt:lpstr> Анализ профессионального роста  </vt:lpstr>
      <vt:lpstr>Достижения детей</vt:lpstr>
      <vt:lpstr>Достижения педагога  Будаковой Г.А.</vt:lpstr>
      <vt:lpstr>Перспектива на 2015 – 2016 уч. год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ГРУППА № НАЗВАНИЕ ВОЗРАСТ ПЕДАГОГИ</dc:title>
  <cp:lastModifiedBy>Мама</cp:lastModifiedBy>
  <cp:revision>31</cp:revision>
  <dcterms:modified xsi:type="dcterms:W3CDTF">2015-05-27T05:40:54Z</dcterms:modified>
</cp:coreProperties>
</file>