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67" r:id="rId8"/>
    <p:sldId id="259" r:id="rId9"/>
    <p:sldId id="268" r:id="rId10"/>
    <p:sldId id="269" r:id="rId11"/>
    <p:sldId id="270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6200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МБДОУ «Добрянский детский сад № 8»</a:t>
            </a:r>
          </a:p>
          <a:p>
            <a:r>
              <a:rPr lang="ru-RU" dirty="0" smtClean="0"/>
              <a:t>2014 – 2015 учебный год</a:t>
            </a:r>
          </a:p>
          <a:p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905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Группа № 10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«Ромашки»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возраст 6-7 лет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Педагоги: Гайсак Елена Ивановна,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Кандакова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Ирина Афанасьевна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татьяна\рабочий стол\бурда\ромаш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191000"/>
            <a:ext cx="2758224" cy="214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28194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Конкурс «Хочу все знать»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Сертификат – Орлов Савелий</a:t>
            </a:r>
          </a:p>
          <a:p>
            <a:r>
              <a:rPr lang="ru-RU" sz="1600" b="1" dirty="0" smtClean="0"/>
              <a:t>Конкурс чтецов «Великая – Отечественная…»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Грамота </a:t>
            </a:r>
            <a:r>
              <a:rPr lang="en-US" sz="1600" dirty="0" smtClean="0"/>
              <a:t>I</a:t>
            </a:r>
            <a:r>
              <a:rPr lang="ru-RU" sz="1600" dirty="0" smtClean="0"/>
              <a:t> степени – Орлов Савелий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Грамота </a:t>
            </a:r>
            <a:r>
              <a:rPr lang="en-US" sz="1600" dirty="0" smtClean="0"/>
              <a:t>II</a:t>
            </a:r>
            <a:r>
              <a:rPr lang="ru-RU" sz="1600" dirty="0" smtClean="0"/>
              <a:t> степени – </a:t>
            </a:r>
            <a:r>
              <a:rPr lang="ru-RU" sz="1600" dirty="0" err="1" smtClean="0"/>
              <a:t>Модина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Милена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Сертификат – Рязанов Влад</a:t>
            </a:r>
          </a:p>
          <a:p>
            <a:r>
              <a:rPr lang="ru-RU" sz="1600" b="1" dirty="0" smtClean="0"/>
              <a:t>Праздничное мероприятие, посвященное 70-летию со дня Победы в ВОВ» (МБУК «</a:t>
            </a:r>
            <a:r>
              <a:rPr lang="ru-RU" sz="1600" b="1" dirty="0" err="1" smtClean="0"/>
              <a:t>Добрянская</a:t>
            </a:r>
            <a:r>
              <a:rPr lang="ru-RU" sz="1600" b="1" dirty="0" smtClean="0"/>
              <a:t> городская централизованная библиотечная система»)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Благодарственные письма у всех детей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Достижения детей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F:\рап\DSC09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800"/>
            <a:ext cx="4546600" cy="255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Конкурс изобразительного и декоративно-прикладного творчества «Солнцеворот»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Сертификаты – </a:t>
            </a:r>
            <a:r>
              <a:rPr lang="ru-RU" dirty="0" err="1" smtClean="0"/>
              <a:t>Гинин</a:t>
            </a:r>
            <a:r>
              <a:rPr lang="ru-RU" dirty="0" smtClean="0"/>
              <a:t> Кирилл, </a:t>
            </a:r>
            <a:r>
              <a:rPr lang="ru-RU" dirty="0" err="1" smtClean="0"/>
              <a:t>Голубева</a:t>
            </a:r>
            <a:r>
              <a:rPr lang="ru-RU" dirty="0" smtClean="0"/>
              <a:t> Вероника, Горлов Артем, Рязанов Влад, </a:t>
            </a:r>
            <a:r>
              <a:rPr lang="ru-RU" dirty="0" err="1" smtClean="0"/>
              <a:t>Окромелидзе</a:t>
            </a:r>
            <a:r>
              <a:rPr lang="ru-RU" dirty="0" smtClean="0"/>
              <a:t> Кристина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Достижения детей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F:\рап\DSC09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4673600" cy="2628900"/>
          </a:xfrm>
          <a:prstGeom prst="rect">
            <a:avLst/>
          </a:prstGeom>
          <a:noFill/>
        </p:spPr>
      </p:pic>
      <p:pic>
        <p:nvPicPr>
          <p:cNvPr id="10243" name="Picture 3" descr="F:\рап\DSC09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52800"/>
            <a:ext cx="2209800" cy="330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Достижения педагогов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334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b="1" u="sng" dirty="0" smtClean="0"/>
              <a:t>Гайсак Елена Ивановна</a:t>
            </a:r>
          </a:p>
          <a:p>
            <a:r>
              <a:rPr lang="ru-RU" sz="2900" b="1" dirty="0" smtClean="0"/>
              <a:t>Конкурс декоративно-прикладного творчества «Мои игрушки – любимые зверушки»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Грамота </a:t>
            </a:r>
            <a:r>
              <a:rPr lang="en-US" sz="2900" dirty="0" smtClean="0"/>
              <a:t>I</a:t>
            </a:r>
            <a:r>
              <a:rPr lang="ru-RU" sz="2900" dirty="0" smtClean="0"/>
              <a:t> степени в номинации «</a:t>
            </a:r>
            <a:r>
              <a:rPr lang="ru-RU" sz="2900" dirty="0" err="1" smtClean="0"/>
              <a:t>Фэнтэзи</a:t>
            </a:r>
            <a:r>
              <a:rPr lang="ru-RU" sz="2900" dirty="0" smtClean="0"/>
              <a:t>»;</a:t>
            </a:r>
          </a:p>
          <a:p>
            <a:r>
              <a:rPr lang="ru-RU" sz="2900" b="1" dirty="0" smtClean="0"/>
              <a:t>Участие в семинаре «Внедрение ФГОС ДО в воспитательно-образовательный процесс» (тема «Речевое развитие старшего дошкольника», выступление с презентацией игровой </a:t>
            </a:r>
            <a:r>
              <a:rPr lang="ru-RU" sz="2900" b="1" dirty="0" err="1" smtClean="0"/>
              <a:t>содеятельности</a:t>
            </a:r>
            <a:r>
              <a:rPr lang="ru-RU" sz="2900" b="1" dirty="0" smtClean="0"/>
              <a:t> по теме «Путешествие по улице Советской»;</a:t>
            </a:r>
          </a:p>
          <a:p>
            <a:r>
              <a:rPr lang="ru-RU" sz="2900" b="1" dirty="0" smtClean="0"/>
              <a:t>Конкурс изобразительного и декоративно-прикладного творчества «Солнцеворот»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Диплом </a:t>
            </a:r>
            <a:r>
              <a:rPr lang="en-US" sz="2900" dirty="0" smtClean="0"/>
              <a:t>I </a:t>
            </a:r>
            <a:r>
              <a:rPr lang="ru-RU" sz="2900" dirty="0" smtClean="0"/>
              <a:t>степени в номинации «Сказочная «Чучелка»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Диплом </a:t>
            </a:r>
            <a:r>
              <a:rPr lang="en-US" sz="2900" dirty="0" smtClean="0"/>
              <a:t>II</a:t>
            </a:r>
            <a:r>
              <a:rPr lang="ru-RU" sz="2900" dirty="0" smtClean="0"/>
              <a:t> степени в номинации «Творим прекрасное»;</a:t>
            </a:r>
          </a:p>
          <a:p>
            <a:r>
              <a:rPr lang="ru-RU" sz="2900" b="1" dirty="0" smtClean="0"/>
              <a:t>Праздничное мероприятие, посвященное 70-летию со дня Победы в ВОВ» (МБУК «</a:t>
            </a:r>
            <a:r>
              <a:rPr lang="ru-RU" sz="2900" b="1" dirty="0" err="1" smtClean="0"/>
              <a:t>Добрянская</a:t>
            </a:r>
            <a:r>
              <a:rPr lang="ru-RU" sz="2900" b="1" dirty="0" smtClean="0"/>
              <a:t> городская централизованная библиотечная система»)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Благодарственное письмо</a:t>
            </a:r>
          </a:p>
          <a:p>
            <a:r>
              <a:rPr lang="ru-RU" sz="2900" b="1" dirty="0" smtClean="0"/>
              <a:t>Конкурс чтецов «Великая – Отечественная…»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Благодарственное письмо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267200" cy="46817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u="sng" dirty="0" err="1" smtClean="0"/>
              <a:t>Кандакова</a:t>
            </a:r>
            <a:r>
              <a:rPr lang="ru-RU" sz="3400" b="1" u="sng" dirty="0" smtClean="0"/>
              <a:t> Ирина Афанасьевна</a:t>
            </a:r>
          </a:p>
          <a:p>
            <a:r>
              <a:rPr lang="ru-RU" sz="3400" b="1" dirty="0" smtClean="0"/>
              <a:t>Праздничное мероприятие, посвященное 70-летию со дня Победы в ВОВ» (МБУК «</a:t>
            </a:r>
            <a:r>
              <a:rPr lang="ru-RU" sz="3400" b="1" dirty="0" err="1" smtClean="0"/>
              <a:t>Добрянская</a:t>
            </a:r>
            <a:r>
              <a:rPr lang="ru-RU" sz="3400" b="1" dirty="0" smtClean="0"/>
              <a:t> городская централизованная библиотечная система»)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Благодарственное письмо</a:t>
            </a:r>
          </a:p>
          <a:p>
            <a:r>
              <a:rPr lang="ru-RU" sz="3400" b="1" dirty="0" smtClean="0"/>
              <a:t>Конкурс чтецов «Великая – Отечественная…»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Благодарственное письмо</a:t>
            </a:r>
            <a:endParaRPr lang="en-US" sz="3400" dirty="0" smtClean="0"/>
          </a:p>
          <a:p>
            <a:pPr>
              <a:buFont typeface="Wingdings" pitchFamily="2" charset="2"/>
              <a:buChar char="Ø"/>
            </a:pPr>
            <a:r>
              <a:rPr lang="ru-RU" sz="3400" b="1" dirty="0" smtClean="0"/>
              <a:t>Куратор конкурса « Хочу все знать»</a:t>
            </a:r>
            <a:endParaRPr lang="en-US" sz="3400" b="1" dirty="0" smtClean="0"/>
          </a:p>
          <a:p>
            <a:pPr>
              <a:buFont typeface="Wingdings" pitchFamily="2" charset="2"/>
              <a:buChar char="Ø"/>
            </a:pPr>
            <a:r>
              <a:rPr lang="ru-RU" sz="3400" dirty="0" smtClean="0"/>
              <a:t>Сертификат</a:t>
            </a:r>
          </a:p>
          <a:p>
            <a:pPr>
              <a:buNone/>
            </a:pPr>
            <a:endParaRPr lang="ru-RU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Перспектива на 2015 – 2016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уч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 год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Перспективой нашей совместной проведенной деятельности будет являться адаптация и социализация детей в школе, а также положительные оценки детей в школе по всем предметам</a:t>
            </a:r>
            <a:endParaRPr lang="ru-RU" dirty="0"/>
          </a:p>
        </p:txBody>
      </p:sp>
      <p:pic>
        <p:nvPicPr>
          <p:cNvPr id="11266" name="Picture 2" descr="F:\рап\DSC09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4191000" cy="235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Ведущая цель учебного года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8069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Подготовка к обучению в школе;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Социализация детей в условиях детского коллектива и т. д.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Цель была достигнута: </a:t>
            </a:r>
          </a:p>
          <a:p>
            <a:r>
              <a:rPr lang="ru-RU" sz="2000" dirty="0" smtClean="0"/>
              <a:t>с помощью проведения НОД;</a:t>
            </a:r>
          </a:p>
          <a:p>
            <a:r>
              <a:rPr lang="ru-RU" sz="2000" dirty="0" smtClean="0"/>
              <a:t>путем  участия детей в комплексе занятий с психологом  (Кружок «Мы умеем дружить»);</a:t>
            </a:r>
          </a:p>
          <a:p>
            <a:r>
              <a:rPr lang="ru-RU" sz="2000" dirty="0" smtClean="0"/>
              <a:t>с помощью апробации недельных образовательных проектов ;</a:t>
            </a:r>
          </a:p>
          <a:p>
            <a:r>
              <a:rPr lang="ru-RU" sz="2000" dirty="0" smtClean="0"/>
              <a:t>с помощью участия детей в реализации педагогического проекта «Рюкзачок счастья»;</a:t>
            </a:r>
          </a:p>
          <a:p>
            <a:r>
              <a:rPr lang="ru-RU" sz="2000" dirty="0" smtClean="0"/>
              <a:t>путем посещения детьми кружка «Волшебная иголочка»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ФГОС в нашей группе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того, чтобы реализовать одну из задач ФГОС ДО по охране и укреплению физического и психического здоровья детей, в том числе их эмоционального благополучия, нами в течение года был проведен целый комплекс мероприятий. Так, например, утреннюю зарядку с детьми мы проводили на улице в любое время года. Также мы не обошли стороной и мероприятия по оздоровлению детей, такие как </a:t>
            </a:r>
            <a:r>
              <a:rPr lang="ru-RU" sz="1800" dirty="0" err="1" smtClean="0"/>
              <a:t>самомассаж</a:t>
            </a:r>
            <a:r>
              <a:rPr lang="ru-RU" sz="1800" dirty="0" smtClean="0"/>
              <a:t>, дыхательная гимнастика, </a:t>
            </a:r>
            <a:r>
              <a:rPr lang="ru-RU" sz="1800" dirty="0" err="1" smtClean="0"/>
              <a:t>просыпательная</a:t>
            </a:r>
            <a:r>
              <a:rPr lang="ru-RU" sz="1800" dirty="0" smtClean="0"/>
              <a:t> гимнастика, </a:t>
            </a:r>
            <a:r>
              <a:rPr lang="ru-RU" sz="1800" dirty="0" err="1" smtClean="0"/>
              <a:t>босохождение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3074" name="Picture 2" descr="F:\рап\DSC08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3657600"/>
            <a:ext cx="5147733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ФГОС в нашей группе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3962400" cy="5029200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Стоит отметить и то, что, т.к. детский коллектив группы, переданный нам в конце прошлого учебного года, был несплоченным, недружным, несформированным, первоначальной целью для нас было обеспечение эмоционального благополучия группы, налаживание эмоционально благоприятной атмосферы в детском коллективе, коллективная работа детей и родителей.</a:t>
            </a:r>
          </a:p>
        </p:txBody>
      </p:sp>
      <p:pic>
        <p:nvPicPr>
          <p:cNvPr id="4098" name="Picture 2" descr="F:\рап\DSC08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4648200" cy="2614613"/>
          </a:xfrm>
          <a:prstGeom prst="rect">
            <a:avLst/>
          </a:prstGeom>
          <a:noFill/>
        </p:spPr>
      </p:pic>
      <p:pic>
        <p:nvPicPr>
          <p:cNvPr id="4099" name="Picture 3" descr="F:\рап\DSC07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43400"/>
            <a:ext cx="4106333" cy="230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ФГОС в нашей группе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740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того, чтобы реализовать такую задачу как обеспечение равных возможностей для полноценного развития каждого ребенка, мы провели большую индивидуальную работу с теми детьми, которые нуждались в повышении уровня знаний, умений и навыков.</a:t>
            </a:r>
            <a:endParaRPr lang="ru-RU" sz="2400" dirty="0"/>
          </a:p>
        </p:txBody>
      </p:sp>
      <p:pic>
        <p:nvPicPr>
          <p:cNvPr id="5122" name="Picture 2" descr="F:\рап\DSC09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86200"/>
            <a:ext cx="4800600" cy="270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Анализ профессионального роста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763000" cy="3048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Гайсак Елена Ивановна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связи с тем, что дети перешли к нам в конце прошлого учебного года абсолютно несплоченным коллективом мне, как педагогу, удалось создать в группе благоприятную эмоциональную атмосферу, сплотить и подружить детей, сделать их единым целым коллективом. Приятно и важно осознавать, что проделанная нами работа оценена и детьми и родителями по достоинству.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Также в течение учебного года мною с детьми была реализована программа кружка «Волшебная иголочка», которая поспособствовала не только развитию мелкой моторики детей, но и развитию их творческого потенциала.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Совместно с Макаровой Татьяной Алексеевной был реализован проект «Рюкзачок счастья»,  программа которого в этом учебном году была усложнена путем  внедрения новых для детей педагогических приемов, что способствовало не только развитию творческих способностей детей, сближению их с родителями, но и усвоению  ими теоретического компонента.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146" name="Picture 2" descr="F:\рап\DSC07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38600"/>
            <a:ext cx="4715933" cy="265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Кандакова</a:t>
            </a:r>
            <a:r>
              <a:rPr lang="ru-RU" dirty="0" smtClean="0"/>
              <a:t> Ирина Афанасьевна</a:t>
            </a:r>
          </a:p>
          <a:p>
            <a:pPr>
              <a:buNone/>
            </a:pPr>
            <a:r>
              <a:rPr lang="ru-RU" sz="1600" dirty="0" smtClean="0"/>
              <a:t>Для  успешной реализации всей воспитательной и образовательной работы, для сплочения коллектива, создания благоприятной обстановки, я старалась учитывать индивидуальные особенности детей. Не все и не сразу получалось. Результатом работы стали итоги ПМПК .17человек норма, 4 человека приближены к норме, ниже нормы 1 человек (по причине частых пропусков по болезни)</a:t>
            </a:r>
          </a:p>
          <a:p>
            <a:pPr>
              <a:buNone/>
            </a:pPr>
            <a:r>
              <a:rPr lang="ru-RU" sz="1600" dirty="0" smtClean="0"/>
              <a:t> Познакомилась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 smtClean="0"/>
              <a:t>освоила НОД.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Анализ профессионального роста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F:\рап\DSC08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91000"/>
            <a:ext cx="4351867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Достижения детей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Спартакиада «</a:t>
            </a:r>
            <a:r>
              <a:rPr lang="ru-RU" b="1" dirty="0" err="1" smtClean="0"/>
              <a:t>Дошколиада</a:t>
            </a:r>
            <a:r>
              <a:rPr lang="ru-RU" b="1" dirty="0" smtClean="0"/>
              <a:t> – 2014»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Диплом </a:t>
            </a:r>
            <a:r>
              <a:rPr lang="en-US" dirty="0" smtClean="0"/>
              <a:t>II</a:t>
            </a:r>
            <a:r>
              <a:rPr lang="ru-RU" dirty="0" smtClean="0"/>
              <a:t> степени – </a:t>
            </a:r>
            <a:r>
              <a:rPr lang="ru-RU" dirty="0" err="1" smtClean="0"/>
              <a:t>Буриева</a:t>
            </a:r>
            <a:r>
              <a:rPr lang="ru-RU" dirty="0" smtClean="0"/>
              <a:t> Полина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Сертификаты – </a:t>
            </a:r>
            <a:r>
              <a:rPr lang="ru-RU" dirty="0" err="1" smtClean="0"/>
              <a:t>Гинин</a:t>
            </a:r>
            <a:r>
              <a:rPr lang="ru-RU" dirty="0" smtClean="0"/>
              <a:t> Кирилл, </a:t>
            </a:r>
            <a:r>
              <a:rPr lang="ru-RU" dirty="0" err="1" smtClean="0"/>
              <a:t>Коркодинова</a:t>
            </a:r>
            <a:r>
              <a:rPr lang="ru-RU" dirty="0" smtClean="0"/>
              <a:t> Маргарита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F:\рап\DSC06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0"/>
            <a:ext cx="2453455" cy="3586163"/>
          </a:xfrm>
          <a:prstGeom prst="rect">
            <a:avLst/>
          </a:prstGeom>
          <a:noFill/>
        </p:spPr>
      </p:pic>
      <p:pic>
        <p:nvPicPr>
          <p:cNvPr id="7172" name="Picture 4" descr="F:\рап\DSC06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505200"/>
            <a:ext cx="5359400" cy="301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3886200" cy="50261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Фестиваль «Рождественские звездочки»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Сертификаты – Логинова Настя, </a:t>
            </a:r>
            <a:r>
              <a:rPr lang="ru-RU" dirty="0" err="1" smtClean="0"/>
              <a:t>Модина</a:t>
            </a:r>
            <a:r>
              <a:rPr lang="ru-RU" dirty="0" smtClean="0"/>
              <a:t> </a:t>
            </a:r>
            <a:r>
              <a:rPr lang="ru-RU" dirty="0" err="1" smtClean="0"/>
              <a:t>Милена</a:t>
            </a:r>
            <a:r>
              <a:rPr lang="ru-RU" dirty="0" smtClean="0"/>
              <a:t>, </a:t>
            </a:r>
            <a:r>
              <a:rPr lang="ru-RU" dirty="0" err="1" smtClean="0"/>
              <a:t>Дылдина</a:t>
            </a:r>
            <a:r>
              <a:rPr lang="ru-RU" dirty="0" smtClean="0"/>
              <a:t> </a:t>
            </a:r>
            <a:r>
              <a:rPr lang="ru-RU" dirty="0" err="1" smtClean="0"/>
              <a:t>Ульяна</a:t>
            </a:r>
            <a:endParaRPr lang="ru-RU" dirty="0" smtClean="0"/>
          </a:p>
          <a:p>
            <a:r>
              <a:rPr lang="ru-RU" b="1" dirty="0" smtClean="0"/>
              <a:t>Выставка-конкурс «Мои игрушки – любимые зверушки»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Сертификаты – Матросов Матвей, Рязанов Владислав, Запорожченко Валерия, </a:t>
            </a:r>
            <a:r>
              <a:rPr lang="ru-RU" dirty="0" err="1" smtClean="0"/>
              <a:t>Голубева</a:t>
            </a:r>
            <a:r>
              <a:rPr lang="ru-RU" dirty="0" smtClean="0"/>
              <a:t> Вероника, </a:t>
            </a:r>
            <a:r>
              <a:rPr lang="ru-RU" dirty="0" err="1" smtClean="0"/>
              <a:t>Окромелидзе</a:t>
            </a:r>
            <a:r>
              <a:rPr lang="ru-RU" dirty="0" smtClean="0"/>
              <a:t> Кристина, Близнецов Саша, Орлов Савелий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Достижения детей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F:\рап\DSC08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165600" cy="2343150"/>
          </a:xfrm>
          <a:prstGeom prst="rect">
            <a:avLst/>
          </a:prstGeom>
          <a:noFill/>
        </p:spPr>
      </p:pic>
      <p:pic>
        <p:nvPicPr>
          <p:cNvPr id="8195" name="Picture 3" descr="F:\рап\DSC08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05866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320</TotalTime>
  <Words>815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Группа № 10 «Ромашки» возраст 6-7 лет Педагоги: Гайсак Елена Ивановна,  Кандакова Ирина Афанасьевна</vt:lpstr>
      <vt:lpstr>Ведущая цель учебного года</vt:lpstr>
      <vt:lpstr>ФГОС в нашей группе</vt:lpstr>
      <vt:lpstr>ФГОС в нашей группе</vt:lpstr>
      <vt:lpstr>ФГОС в нашей группе</vt:lpstr>
      <vt:lpstr>        Анализ профессионального роста</vt:lpstr>
      <vt:lpstr>        Анализ профессионального роста</vt:lpstr>
      <vt:lpstr>Достижения детей</vt:lpstr>
      <vt:lpstr>Достижения детей</vt:lpstr>
      <vt:lpstr>Достижения детей</vt:lpstr>
      <vt:lpstr>Достижения детей</vt:lpstr>
      <vt:lpstr> Достижения педагогов</vt:lpstr>
      <vt:lpstr>Перспектива на 2015 – 2016 уч.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НАЗВАНИЕ ВОЗРАСТ ПЕДАГОГИ</dc:title>
  <cp:lastModifiedBy>Полина</cp:lastModifiedBy>
  <cp:revision>29</cp:revision>
  <dcterms:modified xsi:type="dcterms:W3CDTF">2015-05-28T10:24:55Z</dcterms:modified>
</cp:coreProperties>
</file>